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f5e49dd38744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85caeb3f624ec4"/>
  </p:sldMasterIdLst>
  <p:sldIdLst>
    <p:sldId xmlns:r="http://schemas.openxmlformats.org/officeDocument/2006/relationships" id="256" r:id="R851fba45d4f243ae"/>
    <p:sldId xmlns:r="http://schemas.openxmlformats.org/officeDocument/2006/relationships" id="257" r:id="R6dd3fefcb82d452e"/>
    <p:sldId xmlns:r="http://schemas.openxmlformats.org/officeDocument/2006/relationships" id="258" r:id="R3dafd71f8afa4482"/>
    <p:sldId xmlns:r="http://schemas.openxmlformats.org/officeDocument/2006/relationships" id="259" r:id="R9c8bf3f6875f4692"/>
    <p:sldId xmlns:r="http://schemas.openxmlformats.org/officeDocument/2006/relationships" id="260" r:id="Ra55c4a436f824b26"/>
    <p:sldId xmlns:r="http://schemas.openxmlformats.org/officeDocument/2006/relationships" id="261" r:id="R6882f656dec145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85caeb3f624ec4" /><Relationship Type="http://schemas.openxmlformats.org/officeDocument/2006/relationships/slide" Target="/ppt/slides/slide1.xml" Id="R851fba45d4f243ae" /><Relationship Type="http://schemas.openxmlformats.org/officeDocument/2006/relationships/slide" Target="/ppt/slides/slide2.xml" Id="R6dd3fefcb82d452e" /><Relationship Type="http://schemas.openxmlformats.org/officeDocument/2006/relationships/slide" Target="/ppt/slides/slide3.xml" Id="R3dafd71f8afa4482" /><Relationship Type="http://schemas.openxmlformats.org/officeDocument/2006/relationships/slide" Target="/ppt/slides/slide4.xml" Id="R9c8bf3f6875f4692" /><Relationship Type="http://schemas.openxmlformats.org/officeDocument/2006/relationships/slide" Target="/ppt/slides/slide5.xml" Id="Ra55c4a436f824b26" /><Relationship Type="http://schemas.openxmlformats.org/officeDocument/2006/relationships/slide" Target="/ppt/slides/slide6.xml" Id="R6882f656dec145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c9aa3b5d0141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874c84c754981" /><Relationship Type="http://schemas.openxmlformats.org/officeDocument/2006/relationships/theme" Target="/ppt/slideMasters/theme/theme1.xml" Id="R91383fdc5af148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d874c84c7549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c945fed574c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1b0d63e4f4f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09ab876024b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935e7318a44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d45a7cfb542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a96fe765f4e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KRISTELIGE STUDENT- OG SKOLEUNGDOMSLAG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STUDENT- OG SKOLEUNGDOMSLAG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KRISTELIGE STUDENT- OG SKOLEUNGDOMSLAG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STUDENT- OG SKOLEUNGDOMSLAG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STUDENT- OG SKOLEUNGDOMSLAG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STUDENT- OG SKOLEUNGDOMSLAG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34 630 462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−1 131 827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−1 472 054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120 505 553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144 769 477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STUDENT- OG SKOLEUNGDOMSLAG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Holbergs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99 24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post@nkss.no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www.nkss.no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971 524 650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KRISTELIGE STUDENT- OG SKOLEUNGDOMSLAG</a:t>
            </a:r>
          </a:p>
        </p:txBody>
      </p:sp>
    </p:spTree>
  </p:cSld>
  <p:clrMapOvr>
    <a:masterClrMapping xmlns:a="http://schemas.openxmlformats.org/drawingml/2006/main"/>
  </p:clrMapOvr>
</p:sld>
</file>