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67a45bc4204a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7e41cf3ce2439d"/>
  </p:sldMasterIdLst>
  <p:sldIdLst>
    <p:sldId xmlns:r="http://schemas.openxmlformats.org/officeDocument/2006/relationships" id="256" r:id="R605677e2e4684870"/>
    <p:sldId xmlns:r="http://schemas.openxmlformats.org/officeDocument/2006/relationships" id="257" r:id="Rdb4adcfab0d54a52"/>
    <p:sldId xmlns:r="http://schemas.openxmlformats.org/officeDocument/2006/relationships" id="258" r:id="R823b69f1833243eb"/>
    <p:sldId xmlns:r="http://schemas.openxmlformats.org/officeDocument/2006/relationships" id="259" r:id="R00f099614d454fd2"/>
    <p:sldId xmlns:r="http://schemas.openxmlformats.org/officeDocument/2006/relationships" id="260" r:id="R5b21bc54477545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7e41cf3ce2439d" /><Relationship Type="http://schemas.openxmlformats.org/officeDocument/2006/relationships/slide" Target="/ppt/slides/slide1.xml" Id="R605677e2e4684870" /><Relationship Type="http://schemas.openxmlformats.org/officeDocument/2006/relationships/slide" Target="/ppt/slides/slide2.xml" Id="Rdb4adcfab0d54a52" /><Relationship Type="http://schemas.openxmlformats.org/officeDocument/2006/relationships/slide" Target="/ppt/slides/slide3.xml" Id="R823b69f1833243eb" /><Relationship Type="http://schemas.openxmlformats.org/officeDocument/2006/relationships/slide" Target="/ppt/slides/slide4.xml" Id="R00f099614d454fd2" /><Relationship Type="http://schemas.openxmlformats.org/officeDocument/2006/relationships/slide" Target="/ppt/slides/slide5.xml" Id="R5b21bc54477545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f085dcfc546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d5de88d2f4c8a" /><Relationship Type="http://schemas.openxmlformats.org/officeDocument/2006/relationships/theme" Target="/ppt/slideMasters/theme/theme1.xml" Id="R395717a7a1b642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3d5de88d2f4c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d4c73b5964c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d5dc32bcf4e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b8ecb41a74a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cb65ffd3248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64ca5da3542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 SOKN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Kirkegårdsveien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1348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50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post@bryn-menighet.no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www.bryn-menighet.no/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971 522 070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 SOKN</a:t>
            </a:r>
          </a:p>
        </p:txBody>
      </p:sp>
    </p:spTree>
  </p:cSld>
  <p:clrMapOvr>
    <a:masterClrMapping xmlns:a="http://schemas.openxmlformats.org/drawingml/2006/main"/>
  </p:clrMapOvr>
</p:sld>
</file>