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91d77daddb2f4379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e53b6e74557345ba"/>
  </p:sldMasterIdLst>
  <p:sldIdLst>
    <p:sldId xmlns:r="http://schemas.openxmlformats.org/officeDocument/2006/relationships" id="256" r:id="R9be261471b2647d8"/>
    <p:sldId xmlns:r="http://schemas.openxmlformats.org/officeDocument/2006/relationships" id="257" r:id="R72050ae4ed744fa8"/>
    <p:sldId xmlns:r="http://schemas.openxmlformats.org/officeDocument/2006/relationships" id="258" r:id="Rd211a516cbe04fc3"/>
    <p:sldId xmlns:r="http://schemas.openxmlformats.org/officeDocument/2006/relationships" id="259" r:id="R06ffcd29cf1347df"/>
    <p:sldId xmlns:r="http://schemas.openxmlformats.org/officeDocument/2006/relationships" id="260" r:id="R87ed6ae13f204122"/>
    <p:sldId xmlns:r="http://schemas.openxmlformats.org/officeDocument/2006/relationships" id="261" r:id="R05a2e46cb3764a10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e53b6e74557345ba" /><Relationship Type="http://schemas.openxmlformats.org/officeDocument/2006/relationships/slide" Target="/ppt/slides/slide1.xml" Id="R9be261471b2647d8" /><Relationship Type="http://schemas.openxmlformats.org/officeDocument/2006/relationships/slide" Target="/ppt/slides/slide2.xml" Id="R72050ae4ed744fa8" /><Relationship Type="http://schemas.openxmlformats.org/officeDocument/2006/relationships/slide" Target="/ppt/slides/slide3.xml" Id="Rd211a516cbe04fc3" /><Relationship Type="http://schemas.openxmlformats.org/officeDocument/2006/relationships/slide" Target="/ppt/slides/slide4.xml" Id="R06ffcd29cf1347df" /><Relationship Type="http://schemas.openxmlformats.org/officeDocument/2006/relationships/slide" Target="/ppt/slides/slide5.xml" Id="R87ed6ae13f204122" /><Relationship Type="http://schemas.openxmlformats.org/officeDocument/2006/relationships/slide" Target="/ppt/slides/slide6.xml" Id="R05a2e46cb3764a10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de9aacc7d9044c3d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f1a507fdb054fc1" /><Relationship Type="http://schemas.openxmlformats.org/officeDocument/2006/relationships/theme" Target="/ppt/slideMasters/theme/theme1.xml" Id="R963562fa4f8a41c3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9f1a507fdb054fc1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0851fc9691e4030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429ca8b43914d59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b6e9a57fcd94497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90afc10dfc242a4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17fd17fe455453c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4ace0b05dcb4c33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DIGNI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DIGNI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DIGNI ble etablert [år] og holder til i Oslo.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DIGNI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DIGNI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DIGNI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24 015 512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−214 278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−214 278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5 184 865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18 703 627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DIGNI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Arbins gate 11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0253 Oslo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Tlf. 24 11 11 50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post@digni.no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www.digni.no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971 493 399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DIGNI</a:t>
            </a:r>
          </a:p>
        </p:txBody>
      </p:sp>
    </p:spTree>
  </p:cSld>
  <p:clrMapOvr>
    <a:masterClrMapping xmlns:a="http://schemas.openxmlformats.org/drawingml/2006/main"/>
  </p:clrMapOvr>
</p:sld>
</file>