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cd802b5cb341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bb62863df64128"/>
  </p:sldMasterIdLst>
  <p:sldIdLst>
    <p:sldId xmlns:r="http://schemas.openxmlformats.org/officeDocument/2006/relationships" id="256" r:id="R14571ab46cca435b"/>
    <p:sldId xmlns:r="http://schemas.openxmlformats.org/officeDocument/2006/relationships" id="257" r:id="R61a3af1e90b9482f"/>
    <p:sldId xmlns:r="http://schemas.openxmlformats.org/officeDocument/2006/relationships" id="258" r:id="R9c16885dd1a54f21"/>
    <p:sldId xmlns:r="http://schemas.openxmlformats.org/officeDocument/2006/relationships" id="259" r:id="R4711e4a9b67541f4"/>
    <p:sldId xmlns:r="http://schemas.openxmlformats.org/officeDocument/2006/relationships" id="260" r:id="Rc4a4481344f5437f"/>
    <p:sldId xmlns:r="http://schemas.openxmlformats.org/officeDocument/2006/relationships" id="261" r:id="R51c24d2126f446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bb62863df64128" /><Relationship Type="http://schemas.openxmlformats.org/officeDocument/2006/relationships/slide" Target="/ppt/slides/slide1.xml" Id="R14571ab46cca435b" /><Relationship Type="http://schemas.openxmlformats.org/officeDocument/2006/relationships/slide" Target="/ppt/slides/slide2.xml" Id="R61a3af1e90b9482f" /><Relationship Type="http://schemas.openxmlformats.org/officeDocument/2006/relationships/slide" Target="/ppt/slides/slide3.xml" Id="R9c16885dd1a54f21" /><Relationship Type="http://schemas.openxmlformats.org/officeDocument/2006/relationships/slide" Target="/ppt/slides/slide4.xml" Id="R4711e4a9b67541f4" /><Relationship Type="http://schemas.openxmlformats.org/officeDocument/2006/relationships/slide" Target="/ppt/slides/slide5.xml" Id="Rc4a4481344f5437f" /><Relationship Type="http://schemas.openxmlformats.org/officeDocument/2006/relationships/slide" Target="/ppt/slides/slide6.xml" Id="R51c24d2126f446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b074bf72a744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b4a75b3e14eea" /><Relationship Type="http://schemas.openxmlformats.org/officeDocument/2006/relationships/theme" Target="/ppt/slideMasters/theme/theme1.xml" Id="R57d3cac159a942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cb4a75b3e14e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c90c7365e4e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d6b1c51b64c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92bfbfb7e4d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9f23b6d2d4a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2af375b1247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44fb6139444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SENTER FOR TRO OG MEDIER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 FOR TRO OG MEDIER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8 235 585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−1 022 143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−933 577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1 583 730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2 717 093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Bergtoras vei 120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31 40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post@troogmedier.no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www.troogmedier.no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971 492 996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