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e5ee272925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b31af18d04056"/>
  </p:sldMasterIdLst>
  <p:sldIdLst>
    <p:sldId xmlns:r="http://schemas.openxmlformats.org/officeDocument/2006/relationships" id="256" r:id="R4836746cd26f496d"/>
    <p:sldId xmlns:r="http://schemas.openxmlformats.org/officeDocument/2006/relationships" id="257" r:id="R2e88ea19123e4c08"/>
    <p:sldId xmlns:r="http://schemas.openxmlformats.org/officeDocument/2006/relationships" id="258" r:id="R6e61e8376ddf44ba"/>
    <p:sldId xmlns:r="http://schemas.openxmlformats.org/officeDocument/2006/relationships" id="259" r:id="R2b67278d17d44f2b"/>
    <p:sldId xmlns:r="http://schemas.openxmlformats.org/officeDocument/2006/relationships" id="260" r:id="Rb097681e770242a3"/>
    <p:sldId xmlns:r="http://schemas.openxmlformats.org/officeDocument/2006/relationships" id="261" r:id="Rb0e9073afde94c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b31af18d04056" /><Relationship Type="http://schemas.openxmlformats.org/officeDocument/2006/relationships/slide" Target="/ppt/slides/slide1.xml" Id="R4836746cd26f496d" /><Relationship Type="http://schemas.openxmlformats.org/officeDocument/2006/relationships/slide" Target="/ppt/slides/slide2.xml" Id="R2e88ea19123e4c08" /><Relationship Type="http://schemas.openxmlformats.org/officeDocument/2006/relationships/slide" Target="/ppt/slides/slide3.xml" Id="R6e61e8376ddf44ba" /><Relationship Type="http://schemas.openxmlformats.org/officeDocument/2006/relationships/slide" Target="/ppt/slides/slide4.xml" Id="R2b67278d17d44f2b" /><Relationship Type="http://schemas.openxmlformats.org/officeDocument/2006/relationships/slide" Target="/ppt/slides/slide5.xml" Id="Rb097681e770242a3" /><Relationship Type="http://schemas.openxmlformats.org/officeDocument/2006/relationships/slide" Target="/ppt/slides/slide6.xml" Id="Rb0e9073afde94c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ac674912b42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95983b0cd45a4" /><Relationship Type="http://schemas.openxmlformats.org/officeDocument/2006/relationships/theme" Target="/ppt/slideMasters/theme/theme1.xml" Id="R7d87f6ff018e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d95983b0cd45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924645a0c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1e1ceb224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51dd810ae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af2a39c72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5edbe9906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be04acacd40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LABBETUSS BARNEHAGE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LABBETUSS BARNEHAGE SA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10 384 280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5 770 552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johanne@labbetuss-bhg.no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971 487 097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