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dbb18e0a8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171bf1f52469f"/>
  </p:sldMasterIdLst>
  <p:sldIdLst>
    <p:sldId xmlns:r="http://schemas.openxmlformats.org/officeDocument/2006/relationships" id="256" r:id="R9d19452b19614a0b"/>
    <p:sldId xmlns:r="http://schemas.openxmlformats.org/officeDocument/2006/relationships" id="257" r:id="Rdc65cf6e00894be5"/>
    <p:sldId xmlns:r="http://schemas.openxmlformats.org/officeDocument/2006/relationships" id="258" r:id="Rdddc382e474b4784"/>
    <p:sldId xmlns:r="http://schemas.openxmlformats.org/officeDocument/2006/relationships" id="259" r:id="R565da47a2c234519"/>
    <p:sldId xmlns:r="http://schemas.openxmlformats.org/officeDocument/2006/relationships" id="260" r:id="R72a0e38a7a22485f"/>
    <p:sldId xmlns:r="http://schemas.openxmlformats.org/officeDocument/2006/relationships" id="261" r:id="Rf1bdcaa6248f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171bf1f52469f" /><Relationship Type="http://schemas.openxmlformats.org/officeDocument/2006/relationships/slide" Target="/ppt/slides/slide1.xml" Id="R9d19452b19614a0b" /><Relationship Type="http://schemas.openxmlformats.org/officeDocument/2006/relationships/slide" Target="/ppt/slides/slide2.xml" Id="Rdc65cf6e00894be5" /><Relationship Type="http://schemas.openxmlformats.org/officeDocument/2006/relationships/slide" Target="/ppt/slides/slide3.xml" Id="Rdddc382e474b4784" /><Relationship Type="http://schemas.openxmlformats.org/officeDocument/2006/relationships/slide" Target="/ppt/slides/slide4.xml" Id="R565da47a2c234519" /><Relationship Type="http://schemas.openxmlformats.org/officeDocument/2006/relationships/slide" Target="/ppt/slides/slide5.xml" Id="R72a0e38a7a22485f" /><Relationship Type="http://schemas.openxmlformats.org/officeDocument/2006/relationships/slide" Target="/ppt/slides/slide6.xml" Id="Rf1bdcaa6248f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89737f95f4c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32e33636b4ac5" /><Relationship Type="http://schemas.openxmlformats.org/officeDocument/2006/relationships/theme" Target="/ppt/slideMasters/theme/theme1.xml" Id="R78e9400f3620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32e33636b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4080b9c5e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d89cc60ab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ff55474dd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0027f5ac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6bfd56b3e49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418ef30d3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GRENDAL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