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a18a809d5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4452f21734a47"/>
  </p:sldMasterIdLst>
  <p:sldIdLst>
    <p:sldId xmlns:r="http://schemas.openxmlformats.org/officeDocument/2006/relationships" id="256" r:id="R5a0c4939de734e62"/>
    <p:sldId xmlns:r="http://schemas.openxmlformats.org/officeDocument/2006/relationships" id="257" r:id="R08a44512301f4811"/>
    <p:sldId xmlns:r="http://schemas.openxmlformats.org/officeDocument/2006/relationships" id="258" r:id="Rd01203fbc8db4b10"/>
    <p:sldId xmlns:r="http://schemas.openxmlformats.org/officeDocument/2006/relationships" id="259" r:id="Rb7b0d98b6c5946bf"/>
    <p:sldId xmlns:r="http://schemas.openxmlformats.org/officeDocument/2006/relationships" id="260" r:id="R7354a8120fde4371"/>
    <p:sldId xmlns:r="http://schemas.openxmlformats.org/officeDocument/2006/relationships" id="261" r:id="R443418c60ed5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4452f21734a47" /><Relationship Type="http://schemas.openxmlformats.org/officeDocument/2006/relationships/slide" Target="/ppt/slides/slide1.xml" Id="R5a0c4939de734e62" /><Relationship Type="http://schemas.openxmlformats.org/officeDocument/2006/relationships/slide" Target="/ppt/slides/slide2.xml" Id="R08a44512301f4811" /><Relationship Type="http://schemas.openxmlformats.org/officeDocument/2006/relationships/slide" Target="/ppt/slides/slide3.xml" Id="Rd01203fbc8db4b10" /><Relationship Type="http://schemas.openxmlformats.org/officeDocument/2006/relationships/slide" Target="/ppt/slides/slide4.xml" Id="Rb7b0d98b6c5946bf" /><Relationship Type="http://schemas.openxmlformats.org/officeDocument/2006/relationships/slide" Target="/ppt/slides/slide5.xml" Id="R7354a8120fde4371" /><Relationship Type="http://schemas.openxmlformats.org/officeDocument/2006/relationships/slide" Target="/ppt/slides/slide6.xml" Id="R443418c60ed5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19382f1ea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c86ac7e96446f" /><Relationship Type="http://schemas.openxmlformats.org/officeDocument/2006/relationships/theme" Target="/ppt/slideMasters/theme/theme1.xml" Id="R044401d77a2f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c86ac7e96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8559a6e1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8a7de88b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805e8f40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c853c0d84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fcd24835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55faf88cb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