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59169acee44f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abde10033240db"/>
  </p:sldMasterIdLst>
  <p:sldIdLst>
    <p:sldId xmlns:r="http://schemas.openxmlformats.org/officeDocument/2006/relationships" id="256" r:id="R96574f7744004125"/>
    <p:sldId xmlns:r="http://schemas.openxmlformats.org/officeDocument/2006/relationships" id="257" r:id="R993ad721da5e4be2"/>
    <p:sldId xmlns:r="http://schemas.openxmlformats.org/officeDocument/2006/relationships" id="258" r:id="R1f5af55427a84e16"/>
    <p:sldId xmlns:r="http://schemas.openxmlformats.org/officeDocument/2006/relationships" id="259" r:id="Re613296b419e43ca"/>
    <p:sldId xmlns:r="http://schemas.openxmlformats.org/officeDocument/2006/relationships" id="260" r:id="R4cd34c14acb24ebd"/>
    <p:sldId xmlns:r="http://schemas.openxmlformats.org/officeDocument/2006/relationships" id="261" r:id="Rc6e4fdcf2c5245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abde10033240db" /><Relationship Type="http://schemas.openxmlformats.org/officeDocument/2006/relationships/slide" Target="/ppt/slides/slide1.xml" Id="R96574f7744004125" /><Relationship Type="http://schemas.openxmlformats.org/officeDocument/2006/relationships/slide" Target="/ppt/slides/slide2.xml" Id="R993ad721da5e4be2" /><Relationship Type="http://schemas.openxmlformats.org/officeDocument/2006/relationships/slide" Target="/ppt/slides/slide3.xml" Id="R1f5af55427a84e16" /><Relationship Type="http://schemas.openxmlformats.org/officeDocument/2006/relationships/slide" Target="/ppt/slides/slide4.xml" Id="Re613296b419e43ca" /><Relationship Type="http://schemas.openxmlformats.org/officeDocument/2006/relationships/slide" Target="/ppt/slides/slide5.xml" Id="R4cd34c14acb24ebd" /><Relationship Type="http://schemas.openxmlformats.org/officeDocument/2006/relationships/slide" Target="/ppt/slides/slide6.xml" Id="Rc6e4fdcf2c5245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a8274de7f740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b8dd36c05417c" /><Relationship Type="http://schemas.openxmlformats.org/officeDocument/2006/relationships/theme" Target="/ppt/slideMasters/theme/theme1.xml" Id="R239dee6129af40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bb8dd36c0541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54f6cd97240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7279cb2e447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b8349ad654f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332566b414c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c6a31dea240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36f68f9984b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ULVIK REKNESKAPSLAG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ULVIK REKNESKAPSLAG SA ble etablert [år] og holder til i Ulvik.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250 110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250 598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Storøyni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5730 Ulvik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64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ulvik@vekstra.no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971 455 659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