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95aef295b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43a0b7f154f99"/>
  </p:sldMasterIdLst>
  <p:sldIdLst>
    <p:sldId xmlns:r="http://schemas.openxmlformats.org/officeDocument/2006/relationships" id="256" r:id="R28723f226d694310"/>
    <p:sldId xmlns:r="http://schemas.openxmlformats.org/officeDocument/2006/relationships" id="257" r:id="R8da6d33abcc94597"/>
    <p:sldId xmlns:r="http://schemas.openxmlformats.org/officeDocument/2006/relationships" id="258" r:id="Re6781b47c7d940e0"/>
    <p:sldId xmlns:r="http://schemas.openxmlformats.org/officeDocument/2006/relationships" id="259" r:id="R11cce9b1f4274ba0"/>
    <p:sldId xmlns:r="http://schemas.openxmlformats.org/officeDocument/2006/relationships" id="260" r:id="Rd98dcc9e0fb84a60"/>
    <p:sldId xmlns:r="http://schemas.openxmlformats.org/officeDocument/2006/relationships" id="261" r:id="R05dbb6b0d838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43a0b7f154f99" /><Relationship Type="http://schemas.openxmlformats.org/officeDocument/2006/relationships/slide" Target="/ppt/slides/slide1.xml" Id="R28723f226d694310" /><Relationship Type="http://schemas.openxmlformats.org/officeDocument/2006/relationships/slide" Target="/ppt/slides/slide2.xml" Id="R8da6d33abcc94597" /><Relationship Type="http://schemas.openxmlformats.org/officeDocument/2006/relationships/slide" Target="/ppt/slides/slide3.xml" Id="Re6781b47c7d940e0" /><Relationship Type="http://schemas.openxmlformats.org/officeDocument/2006/relationships/slide" Target="/ppt/slides/slide4.xml" Id="R11cce9b1f4274ba0" /><Relationship Type="http://schemas.openxmlformats.org/officeDocument/2006/relationships/slide" Target="/ppt/slides/slide5.xml" Id="Rd98dcc9e0fb84a60" /><Relationship Type="http://schemas.openxmlformats.org/officeDocument/2006/relationships/slide" Target="/ppt/slides/slide6.xml" Id="R05dbb6b0d838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8e908638a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7083f52964dcc" /><Relationship Type="http://schemas.openxmlformats.org/officeDocument/2006/relationships/theme" Target="/ppt/slideMasters/theme/theme1.xml" Id="R52565adcd9ae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7083f52964d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b3082c464b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49b3d3538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8a302345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c10f73b4c4c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b65cabf3549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96348e9b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ULVIK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Storøyni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