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832cdf44b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f73738e7cb4f7e"/>
  </p:sldMasterIdLst>
  <p:sldIdLst>
    <p:sldId xmlns:r="http://schemas.openxmlformats.org/officeDocument/2006/relationships" id="256" r:id="R9915a107aaab4dbb"/>
    <p:sldId xmlns:r="http://schemas.openxmlformats.org/officeDocument/2006/relationships" id="257" r:id="R7c10120c07ad4e94"/>
    <p:sldId xmlns:r="http://schemas.openxmlformats.org/officeDocument/2006/relationships" id="258" r:id="R743163951c38485e"/>
    <p:sldId xmlns:r="http://schemas.openxmlformats.org/officeDocument/2006/relationships" id="259" r:id="R6d8a93fa34414292"/>
    <p:sldId xmlns:r="http://schemas.openxmlformats.org/officeDocument/2006/relationships" id="260" r:id="Ref84fe32230b4316"/>
    <p:sldId xmlns:r="http://schemas.openxmlformats.org/officeDocument/2006/relationships" id="261" r:id="Rdbc2a353d2df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73738e7cb4f7e" /><Relationship Type="http://schemas.openxmlformats.org/officeDocument/2006/relationships/slide" Target="/ppt/slides/slide1.xml" Id="R9915a107aaab4dbb" /><Relationship Type="http://schemas.openxmlformats.org/officeDocument/2006/relationships/slide" Target="/ppt/slides/slide2.xml" Id="R7c10120c07ad4e94" /><Relationship Type="http://schemas.openxmlformats.org/officeDocument/2006/relationships/slide" Target="/ppt/slides/slide3.xml" Id="R743163951c38485e" /><Relationship Type="http://schemas.openxmlformats.org/officeDocument/2006/relationships/slide" Target="/ppt/slides/slide4.xml" Id="R6d8a93fa34414292" /><Relationship Type="http://schemas.openxmlformats.org/officeDocument/2006/relationships/slide" Target="/ppt/slides/slide5.xml" Id="Ref84fe32230b4316" /><Relationship Type="http://schemas.openxmlformats.org/officeDocument/2006/relationships/slide" Target="/ppt/slides/slide6.xml" Id="Rdbc2a353d2df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18ccee44d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d37c503ef438f" /><Relationship Type="http://schemas.openxmlformats.org/officeDocument/2006/relationships/theme" Target="/ppt/slideMasters/theme/theme1.xml" Id="Rc926d9a513b7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d37c503ef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508656d81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76b0da86940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632814e2e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2615dc5ab42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9e0f280cd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88eaedde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FLESBERG REGNSKAPSKONTOR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FLESBERG REGNSKAPSKONTOR SA ble etablert [år] og holder til i Lampeland.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8 841 010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Numedalsvegen 1972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76 09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post@flesberg-regnskap.no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971 454 946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