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7d48da6ad72a4b6f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9d75e4b6702546bc"/>
  </p:sldMasterIdLst>
  <p:sldIdLst>
    <p:sldId xmlns:r="http://schemas.openxmlformats.org/officeDocument/2006/relationships" id="256" r:id="R9fd541da7e324274"/>
    <p:sldId xmlns:r="http://schemas.openxmlformats.org/officeDocument/2006/relationships" id="257" r:id="R3fedb40777fc45ae"/>
    <p:sldId xmlns:r="http://schemas.openxmlformats.org/officeDocument/2006/relationships" id="258" r:id="R45687cb484af4830"/>
    <p:sldId xmlns:r="http://schemas.openxmlformats.org/officeDocument/2006/relationships" id="259" r:id="Rfd246eddddcc49b3"/>
    <p:sldId xmlns:r="http://schemas.openxmlformats.org/officeDocument/2006/relationships" id="260" r:id="R1d305c2777f24254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9d75e4b6702546bc" /><Relationship Type="http://schemas.openxmlformats.org/officeDocument/2006/relationships/slide" Target="/ppt/slides/slide1.xml" Id="R9fd541da7e324274" /><Relationship Type="http://schemas.openxmlformats.org/officeDocument/2006/relationships/slide" Target="/ppt/slides/slide2.xml" Id="R3fedb40777fc45ae" /><Relationship Type="http://schemas.openxmlformats.org/officeDocument/2006/relationships/slide" Target="/ppt/slides/slide3.xml" Id="R45687cb484af4830" /><Relationship Type="http://schemas.openxmlformats.org/officeDocument/2006/relationships/slide" Target="/ppt/slides/slide4.xml" Id="Rfd246eddddcc49b3" /><Relationship Type="http://schemas.openxmlformats.org/officeDocument/2006/relationships/slide" Target="/ppt/slides/slide5.xml" Id="R1d305c2777f24254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896a7a06bfda4c12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7d0bb98a1f4438c" /><Relationship Type="http://schemas.openxmlformats.org/officeDocument/2006/relationships/theme" Target="/ppt/slideMasters/theme/theme1.xml" Id="Rc3867609291949e9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c7d0bb98a1f4438c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4d8ac3e1bb44e0b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fb3cdcc81a747e5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8f40242cfbf490b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8d15b2c26cc4982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77b0e4c62464a2d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GJESTFRI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GJESTFRI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GJESTFRI ble etablert [år] og holder til i Sandefjord.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GJESTFRI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GJESTFRI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GJESTFRI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c/o Ruben Heitmann, Kiserødveien 64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3231 Sandefjord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wilberg75@hotmail.com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www.gjestfri.no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971 438 851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GJESTFRI</a:t>
            </a:r>
          </a:p>
        </p:txBody>
      </p:sp>
    </p:spTree>
  </p:cSld>
  <p:clrMapOvr>
    <a:masterClrMapping xmlns:a="http://schemas.openxmlformats.org/drawingml/2006/main"/>
  </p:clrMapOvr>
</p:sld>
</file>