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971d26cf440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99afcc22f4f32"/>
  </p:sldMasterIdLst>
  <p:sldIdLst>
    <p:sldId xmlns:r="http://schemas.openxmlformats.org/officeDocument/2006/relationships" id="256" r:id="R2d5707f5fdb64fd5"/>
    <p:sldId xmlns:r="http://schemas.openxmlformats.org/officeDocument/2006/relationships" id="257" r:id="Rce796ce0a701428e"/>
    <p:sldId xmlns:r="http://schemas.openxmlformats.org/officeDocument/2006/relationships" id="258" r:id="R29f14febcf384afa"/>
    <p:sldId xmlns:r="http://schemas.openxmlformats.org/officeDocument/2006/relationships" id="259" r:id="Rb982b52691b746c5"/>
    <p:sldId xmlns:r="http://schemas.openxmlformats.org/officeDocument/2006/relationships" id="260" r:id="R42c7bbd994e445a8"/>
    <p:sldId xmlns:r="http://schemas.openxmlformats.org/officeDocument/2006/relationships" id="261" r:id="Ra2ba9103b330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99afcc22f4f32" /><Relationship Type="http://schemas.openxmlformats.org/officeDocument/2006/relationships/slide" Target="/ppt/slides/slide1.xml" Id="R2d5707f5fdb64fd5" /><Relationship Type="http://schemas.openxmlformats.org/officeDocument/2006/relationships/slide" Target="/ppt/slides/slide2.xml" Id="Rce796ce0a701428e" /><Relationship Type="http://schemas.openxmlformats.org/officeDocument/2006/relationships/slide" Target="/ppt/slides/slide3.xml" Id="R29f14febcf384afa" /><Relationship Type="http://schemas.openxmlformats.org/officeDocument/2006/relationships/slide" Target="/ppt/slides/slide4.xml" Id="Rb982b52691b746c5" /><Relationship Type="http://schemas.openxmlformats.org/officeDocument/2006/relationships/slide" Target="/ppt/slides/slide5.xml" Id="R42c7bbd994e445a8" /><Relationship Type="http://schemas.openxmlformats.org/officeDocument/2006/relationships/slide" Target="/ppt/slides/slide6.xml" Id="Ra2ba9103b330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e1f78d15ea40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006293f44bc6" /><Relationship Type="http://schemas.openxmlformats.org/officeDocument/2006/relationships/theme" Target="/ppt/slideMasters/theme/theme1.xml" Id="R5b72304a1888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bf006293f4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4c28799584f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1bb9ee83d4c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abe386c05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a9ef66a46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cef6791e8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3f41c8db444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