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b1b50412de40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56d6d2fe984031"/>
  </p:sldMasterIdLst>
  <p:sldIdLst>
    <p:sldId xmlns:r="http://schemas.openxmlformats.org/officeDocument/2006/relationships" id="256" r:id="Ra2f0b7c2f61d4f48"/>
    <p:sldId xmlns:r="http://schemas.openxmlformats.org/officeDocument/2006/relationships" id="257" r:id="R9e8fd8d0a876440c"/>
    <p:sldId xmlns:r="http://schemas.openxmlformats.org/officeDocument/2006/relationships" id="258" r:id="Ra8112053413f4946"/>
    <p:sldId xmlns:r="http://schemas.openxmlformats.org/officeDocument/2006/relationships" id="259" r:id="R2e2bb63bb4454509"/>
    <p:sldId xmlns:r="http://schemas.openxmlformats.org/officeDocument/2006/relationships" id="260" r:id="R506fbd6452774b15"/>
    <p:sldId xmlns:r="http://schemas.openxmlformats.org/officeDocument/2006/relationships" id="261" r:id="Rb1eccda232eb42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6d6d2fe984031" /><Relationship Type="http://schemas.openxmlformats.org/officeDocument/2006/relationships/slide" Target="/ppt/slides/slide1.xml" Id="Ra2f0b7c2f61d4f48" /><Relationship Type="http://schemas.openxmlformats.org/officeDocument/2006/relationships/slide" Target="/ppt/slides/slide2.xml" Id="R9e8fd8d0a876440c" /><Relationship Type="http://schemas.openxmlformats.org/officeDocument/2006/relationships/slide" Target="/ppt/slides/slide3.xml" Id="Ra8112053413f4946" /><Relationship Type="http://schemas.openxmlformats.org/officeDocument/2006/relationships/slide" Target="/ppt/slides/slide4.xml" Id="R2e2bb63bb4454509" /><Relationship Type="http://schemas.openxmlformats.org/officeDocument/2006/relationships/slide" Target="/ppt/slides/slide5.xml" Id="R506fbd6452774b15" /><Relationship Type="http://schemas.openxmlformats.org/officeDocument/2006/relationships/slide" Target="/ppt/slides/slide6.xml" Id="Rb1eccda232eb42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8278cb4c74a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7bbe043f1427c" /><Relationship Type="http://schemas.openxmlformats.org/officeDocument/2006/relationships/theme" Target="/ppt/slideMasters/theme/theme1.xml" Id="R41c2c7fe556b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47bbe043f1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2696e12c240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c285388864e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3b6fafd5d44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61f5504824b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7bb56ddb6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20ed8be784a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FENGSELS- OG FRIOMSORGS-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15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www.fengselogfriomsorg.no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971 436 239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