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ece5465bbd4d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61f50a5f04db8"/>
  </p:sldMasterIdLst>
  <p:sldIdLst>
    <p:sldId xmlns:r="http://schemas.openxmlformats.org/officeDocument/2006/relationships" id="256" r:id="R59588da6852d4d29"/>
    <p:sldId xmlns:r="http://schemas.openxmlformats.org/officeDocument/2006/relationships" id="257" r:id="R5462a04a044040c7"/>
    <p:sldId xmlns:r="http://schemas.openxmlformats.org/officeDocument/2006/relationships" id="258" r:id="R3deb0f18acae4a13"/>
    <p:sldId xmlns:r="http://schemas.openxmlformats.org/officeDocument/2006/relationships" id="259" r:id="R555814cd21314e8c"/>
    <p:sldId xmlns:r="http://schemas.openxmlformats.org/officeDocument/2006/relationships" id="260" r:id="R47678fcec6d541a6"/>
    <p:sldId xmlns:r="http://schemas.openxmlformats.org/officeDocument/2006/relationships" id="261" r:id="R461a8549a77b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61f50a5f04db8" /><Relationship Type="http://schemas.openxmlformats.org/officeDocument/2006/relationships/slide" Target="/ppt/slides/slide1.xml" Id="R59588da6852d4d29" /><Relationship Type="http://schemas.openxmlformats.org/officeDocument/2006/relationships/slide" Target="/ppt/slides/slide2.xml" Id="R5462a04a044040c7" /><Relationship Type="http://schemas.openxmlformats.org/officeDocument/2006/relationships/slide" Target="/ppt/slides/slide3.xml" Id="R3deb0f18acae4a13" /><Relationship Type="http://schemas.openxmlformats.org/officeDocument/2006/relationships/slide" Target="/ppt/slides/slide4.xml" Id="R555814cd21314e8c" /><Relationship Type="http://schemas.openxmlformats.org/officeDocument/2006/relationships/slide" Target="/ppt/slides/slide5.xml" Id="R47678fcec6d541a6" /><Relationship Type="http://schemas.openxmlformats.org/officeDocument/2006/relationships/slide" Target="/ppt/slides/slide6.xml" Id="R461a8549a77b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fded9e7f044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4a305908943c7" /><Relationship Type="http://schemas.openxmlformats.org/officeDocument/2006/relationships/theme" Target="/ppt/slideMasters/theme/theme1.xml" Id="R6ee056aad95c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54a3059089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649a4163747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98ebb114f4f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cdceededb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34edd4ea54f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a152fd78a46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4f400e36e46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