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f516a81a5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58b34d81540b1"/>
  </p:sldMasterIdLst>
  <p:sldIdLst>
    <p:sldId xmlns:r="http://schemas.openxmlformats.org/officeDocument/2006/relationships" id="256" r:id="Rd0545dd6d4534501"/>
    <p:sldId xmlns:r="http://schemas.openxmlformats.org/officeDocument/2006/relationships" id="257" r:id="Rf29ce31d21e84be5"/>
    <p:sldId xmlns:r="http://schemas.openxmlformats.org/officeDocument/2006/relationships" id="258" r:id="R9095667214c84ab2"/>
    <p:sldId xmlns:r="http://schemas.openxmlformats.org/officeDocument/2006/relationships" id="259" r:id="R6f8e9a0f53244e79"/>
    <p:sldId xmlns:r="http://schemas.openxmlformats.org/officeDocument/2006/relationships" id="260" r:id="R62422d65ef144006"/>
    <p:sldId xmlns:r="http://schemas.openxmlformats.org/officeDocument/2006/relationships" id="261" r:id="Rc5ac15435aba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58b34d81540b1" /><Relationship Type="http://schemas.openxmlformats.org/officeDocument/2006/relationships/slide" Target="/ppt/slides/slide1.xml" Id="Rd0545dd6d4534501" /><Relationship Type="http://schemas.openxmlformats.org/officeDocument/2006/relationships/slide" Target="/ppt/slides/slide2.xml" Id="Rf29ce31d21e84be5" /><Relationship Type="http://schemas.openxmlformats.org/officeDocument/2006/relationships/slide" Target="/ppt/slides/slide3.xml" Id="R9095667214c84ab2" /><Relationship Type="http://schemas.openxmlformats.org/officeDocument/2006/relationships/slide" Target="/ppt/slides/slide4.xml" Id="R6f8e9a0f53244e79" /><Relationship Type="http://schemas.openxmlformats.org/officeDocument/2006/relationships/slide" Target="/ppt/slides/slide5.xml" Id="R62422d65ef144006" /><Relationship Type="http://schemas.openxmlformats.org/officeDocument/2006/relationships/slide" Target="/ppt/slides/slide6.xml" Id="Rc5ac15435aba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64e7fb6d1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e274d9244a15" /><Relationship Type="http://schemas.openxmlformats.org/officeDocument/2006/relationships/theme" Target="/ppt/slideMasters/theme/theme1.xml" Id="Rae4ea750c054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8e274d924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b701a7dd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b815690f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a68fb8b9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07454f80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7b660c54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c78ae5f2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