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c82d71e5814f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492abd03324951"/>
  </p:sldMasterIdLst>
  <p:sldIdLst>
    <p:sldId xmlns:r="http://schemas.openxmlformats.org/officeDocument/2006/relationships" id="256" r:id="R846241f1c253468d"/>
    <p:sldId xmlns:r="http://schemas.openxmlformats.org/officeDocument/2006/relationships" id="257" r:id="R01442480b930465b"/>
    <p:sldId xmlns:r="http://schemas.openxmlformats.org/officeDocument/2006/relationships" id="258" r:id="Rdf606085a7994e2b"/>
    <p:sldId xmlns:r="http://schemas.openxmlformats.org/officeDocument/2006/relationships" id="259" r:id="R32511455d6c74be7"/>
    <p:sldId xmlns:r="http://schemas.openxmlformats.org/officeDocument/2006/relationships" id="260" r:id="Rb11ba1f710a946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492abd03324951" /><Relationship Type="http://schemas.openxmlformats.org/officeDocument/2006/relationships/slide" Target="/ppt/slides/slide1.xml" Id="R846241f1c253468d" /><Relationship Type="http://schemas.openxmlformats.org/officeDocument/2006/relationships/slide" Target="/ppt/slides/slide2.xml" Id="R01442480b930465b" /><Relationship Type="http://schemas.openxmlformats.org/officeDocument/2006/relationships/slide" Target="/ppt/slides/slide3.xml" Id="Rdf606085a7994e2b" /><Relationship Type="http://schemas.openxmlformats.org/officeDocument/2006/relationships/slide" Target="/ppt/slides/slide4.xml" Id="R32511455d6c74be7" /><Relationship Type="http://schemas.openxmlformats.org/officeDocument/2006/relationships/slide" Target="/ppt/slides/slide5.xml" Id="Rb11ba1f710a946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bba9eaf9c64e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a4141f80f48c0" /><Relationship Type="http://schemas.openxmlformats.org/officeDocument/2006/relationships/theme" Target="/ppt/slideMasters/theme/theme1.xml" Id="R79dcc09e65344d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5a4141f80f48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816aaef764a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c77b7c97d4d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482cdbc324d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6572e2b5e4a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9920ac34443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LÆRERNES MISJONSFORBUND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LÆRERNES MISJONSFORBUND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LÆRERNES MISJONSFORBUND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LÆRERNES MISJONSFORBUND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LÆRERNES MISJONSFORBUND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LÆRERNES MISJONSFORBUND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Gjennestadtunet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laermisj@laermisj.no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971 432 128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LÆRERNES MISJONSFORBUND</a:t>
            </a:r>
          </a:p>
        </p:txBody>
      </p:sp>
    </p:spTree>
  </p:cSld>
  <p:clrMapOvr>
    <a:masterClrMapping xmlns:a="http://schemas.openxmlformats.org/drawingml/2006/main"/>
  </p:clrMapOvr>
</p:sld>
</file>