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9d3fd134f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a5ac0afb842b2"/>
  </p:sldMasterIdLst>
  <p:sldIdLst>
    <p:sldId xmlns:r="http://schemas.openxmlformats.org/officeDocument/2006/relationships" id="256" r:id="Rd82e233a1f074820"/>
    <p:sldId xmlns:r="http://schemas.openxmlformats.org/officeDocument/2006/relationships" id="257" r:id="R0c66e41c33d04f56"/>
    <p:sldId xmlns:r="http://schemas.openxmlformats.org/officeDocument/2006/relationships" id="258" r:id="Rfa641518091f4d1f"/>
    <p:sldId xmlns:r="http://schemas.openxmlformats.org/officeDocument/2006/relationships" id="259" r:id="Rb8704281dc2d4d85"/>
    <p:sldId xmlns:r="http://schemas.openxmlformats.org/officeDocument/2006/relationships" id="260" r:id="R686ea73b2439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a5ac0afb842b2" /><Relationship Type="http://schemas.openxmlformats.org/officeDocument/2006/relationships/slide" Target="/ppt/slides/slide1.xml" Id="Rd82e233a1f074820" /><Relationship Type="http://schemas.openxmlformats.org/officeDocument/2006/relationships/slide" Target="/ppt/slides/slide2.xml" Id="R0c66e41c33d04f56" /><Relationship Type="http://schemas.openxmlformats.org/officeDocument/2006/relationships/slide" Target="/ppt/slides/slide3.xml" Id="Rfa641518091f4d1f" /><Relationship Type="http://schemas.openxmlformats.org/officeDocument/2006/relationships/slide" Target="/ppt/slides/slide4.xml" Id="Rb8704281dc2d4d85" /><Relationship Type="http://schemas.openxmlformats.org/officeDocument/2006/relationships/slide" Target="/ppt/slides/slide5.xml" Id="R686ea73b2439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ee08e8455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50821fe841e1" /><Relationship Type="http://schemas.openxmlformats.org/officeDocument/2006/relationships/theme" Target="/ppt/slideMasters/theme/theme1.xml" Id="R806e749d62db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d50821fe8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c7e2ced6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d2673396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1dfa1b04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09204df1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2b379b8e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