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71717f1da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b78cdc711498e"/>
  </p:sldMasterIdLst>
  <p:sldIdLst>
    <p:sldId xmlns:r="http://schemas.openxmlformats.org/officeDocument/2006/relationships" id="256" r:id="R1d97bfe2b9d9480d"/>
    <p:sldId xmlns:r="http://schemas.openxmlformats.org/officeDocument/2006/relationships" id="257" r:id="R15ffeea69f774c9f"/>
    <p:sldId xmlns:r="http://schemas.openxmlformats.org/officeDocument/2006/relationships" id="258" r:id="Rf5b97f25b6b341a8"/>
    <p:sldId xmlns:r="http://schemas.openxmlformats.org/officeDocument/2006/relationships" id="259" r:id="R22eac9b6c73c4941"/>
    <p:sldId xmlns:r="http://schemas.openxmlformats.org/officeDocument/2006/relationships" id="260" r:id="R42d8b06c587c4f06"/>
    <p:sldId xmlns:r="http://schemas.openxmlformats.org/officeDocument/2006/relationships" id="261" r:id="R3005185923ee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b78cdc711498e" /><Relationship Type="http://schemas.openxmlformats.org/officeDocument/2006/relationships/slide" Target="/ppt/slides/slide1.xml" Id="R1d97bfe2b9d9480d" /><Relationship Type="http://schemas.openxmlformats.org/officeDocument/2006/relationships/slide" Target="/ppt/slides/slide2.xml" Id="R15ffeea69f774c9f" /><Relationship Type="http://schemas.openxmlformats.org/officeDocument/2006/relationships/slide" Target="/ppt/slides/slide3.xml" Id="Rf5b97f25b6b341a8" /><Relationship Type="http://schemas.openxmlformats.org/officeDocument/2006/relationships/slide" Target="/ppt/slides/slide4.xml" Id="R22eac9b6c73c4941" /><Relationship Type="http://schemas.openxmlformats.org/officeDocument/2006/relationships/slide" Target="/ppt/slides/slide5.xml" Id="R42d8b06c587c4f06" /><Relationship Type="http://schemas.openxmlformats.org/officeDocument/2006/relationships/slide" Target="/ppt/slides/slide6.xml" Id="R3005185923ee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d0fa2445f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ea1642f604586" /><Relationship Type="http://schemas.openxmlformats.org/officeDocument/2006/relationships/theme" Target="/ppt/slideMasters/theme/theme1.xml" Id="R828682269183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3ea1642f60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2a355e7a8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1b9f4d9e3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c81dfd1a5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ab555f1e7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f66b8b72d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c2da49266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