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fba0efeb784f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1fdebe0c0b46e8"/>
  </p:sldMasterIdLst>
  <p:sldIdLst>
    <p:sldId xmlns:r="http://schemas.openxmlformats.org/officeDocument/2006/relationships" id="256" r:id="R66ca1aa3e0914685"/>
    <p:sldId xmlns:r="http://schemas.openxmlformats.org/officeDocument/2006/relationships" id="257" r:id="R5bd998326a164b98"/>
    <p:sldId xmlns:r="http://schemas.openxmlformats.org/officeDocument/2006/relationships" id="258" r:id="R7c2d7ddd15384bc3"/>
    <p:sldId xmlns:r="http://schemas.openxmlformats.org/officeDocument/2006/relationships" id="259" r:id="R86e9192a8df340e3"/>
    <p:sldId xmlns:r="http://schemas.openxmlformats.org/officeDocument/2006/relationships" id="260" r:id="R3be964f273f34c4a"/>
    <p:sldId xmlns:r="http://schemas.openxmlformats.org/officeDocument/2006/relationships" id="261" r:id="R697d7d0d35a54a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fdebe0c0b46e8" /><Relationship Type="http://schemas.openxmlformats.org/officeDocument/2006/relationships/slide" Target="/ppt/slides/slide1.xml" Id="R66ca1aa3e0914685" /><Relationship Type="http://schemas.openxmlformats.org/officeDocument/2006/relationships/slide" Target="/ppt/slides/slide2.xml" Id="R5bd998326a164b98" /><Relationship Type="http://schemas.openxmlformats.org/officeDocument/2006/relationships/slide" Target="/ppt/slides/slide3.xml" Id="R7c2d7ddd15384bc3" /><Relationship Type="http://schemas.openxmlformats.org/officeDocument/2006/relationships/slide" Target="/ppt/slides/slide4.xml" Id="R86e9192a8df340e3" /><Relationship Type="http://schemas.openxmlformats.org/officeDocument/2006/relationships/slide" Target="/ppt/slides/slide5.xml" Id="R3be964f273f34c4a" /><Relationship Type="http://schemas.openxmlformats.org/officeDocument/2006/relationships/slide" Target="/ppt/slides/slide6.xml" Id="R697d7d0d35a54a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4ae0c5e29044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db66a1f274018" /><Relationship Type="http://schemas.openxmlformats.org/officeDocument/2006/relationships/theme" Target="/ppt/slideMasters/theme/theme1.xml" Id="R803bbdb5303842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edb66a1f2740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ec19f7fc040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81c00fc6548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24bcdb33749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a895eac2940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6030e0f284f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dccd6bd904b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JOSEPHINES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JOSEPHINES STIFTELSE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27 130 934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−1 700 215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5 214 983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72 146 227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83 547 141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Rytterveien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53 74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971 428 961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