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4aaae2098247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35630f5ab84f91"/>
  </p:sldMasterIdLst>
  <p:sldIdLst>
    <p:sldId xmlns:r="http://schemas.openxmlformats.org/officeDocument/2006/relationships" id="256" r:id="R3f03a5c9543b4245"/>
    <p:sldId xmlns:r="http://schemas.openxmlformats.org/officeDocument/2006/relationships" id="257" r:id="Rbaa34845359c45e9"/>
    <p:sldId xmlns:r="http://schemas.openxmlformats.org/officeDocument/2006/relationships" id="258" r:id="Rd3fdf5e0cdd64bc9"/>
    <p:sldId xmlns:r="http://schemas.openxmlformats.org/officeDocument/2006/relationships" id="259" r:id="Rd93429a972004e3f"/>
    <p:sldId xmlns:r="http://schemas.openxmlformats.org/officeDocument/2006/relationships" id="260" r:id="R8c7eeee4f8a84698"/>
    <p:sldId xmlns:r="http://schemas.openxmlformats.org/officeDocument/2006/relationships" id="261" r:id="R61ffbe960fe64f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5630f5ab84f91" /><Relationship Type="http://schemas.openxmlformats.org/officeDocument/2006/relationships/slide" Target="/ppt/slides/slide1.xml" Id="R3f03a5c9543b4245" /><Relationship Type="http://schemas.openxmlformats.org/officeDocument/2006/relationships/slide" Target="/ppt/slides/slide2.xml" Id="Rbaa34845359c45e9" /><Relationship Type="http://schemas.openxmlformats.org/officeDocument/2006/relationships/slide" Target="/ppt/slides/slide3.xml" Id="Rd3fdf5e0cdd64bc9" /><Relationship Type="http://schemas.openxmlformats.org/officeDocument/2006/relationships/slide" Target="/ppt/slides/slide4.xml" Id="Rd93429a972004e3f" /><Relationship Type="http://schemas.openxmlformats.org/officeDocument/2006/relationships/slide" Target="/ppt/slides/slide5.xml" Id="R8c7eeee4f8a84698" /><Relationship Type="http://schemas.openxmlformats.org/officeDocument/2006/relationships/slide" Target="/ppt/slides/slide6.xml" Id="R61ffbe960fe64f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6eda1db994a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211fd3e92447f" /><Relationship Type="http://schemas.openxmlformats.org/officeDocument/2006/relationships/theme" Target="/ppt/slideMasters/theme/theme1.xml" Id="Re38e388f4e1746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6211fd3e9244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d09902406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66fec72d14a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920cfd94840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3ff2824e040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44ce33e384b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bacdfe10b49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 EIGEDOM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EIGEDOM SA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142 080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1 867 850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1 961 217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