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358c60a85a43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654036fb704c6a"/>
  </p:sldMasterIdLst>
  <p:sldIdLst>
    <p:sldId xmlns:r="http://schemas.openxmlformats.org/officeDocument/2006/relationships" id="256" r:id="Ra677501761ba4418"/>
    <p:sldId xmlns:r="http://schemas.openxmlformats.org/officeDocument/2006/relationships" id="257" r:id="Ra85fc8145a82451b"/>
    <p:sldId xmlns:r="http://schemas.openxmlformats.org/officeDocument/2006/relationships" id="258" r:id="Rda70cc778bc8435e"/>
    <p:sldId xmlns:r="http://schemas.openxmlformats.org/officeDocument/2006/relationships" id="259" r:id="Rde52464220e84cf3"/>
    <p:sldId xmlns:r="http://schemas.openxmlformats.org/officeDocument/2006/relationships" id="260" r:id="R60718d12ec2a46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654036fb704c6a" /><Relationship Type="http://schemas.openxmlformats.org/officeDocument/2006/relationships/slide" Target="/ppt/slides/slide1.xml" Id="Ra677501761ba4418" /><Relationship Type="http://schemas.openxmlformats.org/officeDocument/2006/relationships/slide" Target="/ppt/slides/slide2.xml" Id="Ra85fc8145a82451b" /><Relationship Type="http://schemas.openxmlformats.org/officeDocument/2006/relationships/slide" Target="/ppt/slides/slide3.xml" Id="Rda70cc778bc8435e" /><Relationship Type="http://schemas.openxmlformats.org/officeDocument/2006/relationships/slide" Target="/ppt/slides/slide4.xml" Id="Rde52464220e84cf3" /><Relationship Type="http://schemas.openxmlformats.org/officeDocument/2006/relationships/slide" Target="/ppt/slides/slide5.xml" Id="R60718d12ec2a46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b4599562d74f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c4fb2b47b48ea" /><Relationship Type="http://schemas.openxmlformats.org/officeDocument/2006/relationships/theme" Target="/ppt/slideMasters/theme/theme1.xml" Id="R7b42ee103d5548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1c4fb2b47b48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e9970bdf141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528e779864d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198decb6849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f2172f82449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130bb531d41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KRISTELIG PRESSEKONTOR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PRESSEKONTOR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KRISTELIG PRESSEKONTOR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PRESSEKONTOR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PRESSEKONTOR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PRESSEKONTOR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kpk@kpk.no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kpk.no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971 422 858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PRESSEKONTOR</a:t>
            </a:r>
          </a:p>
        </p:txBody>
      </p:sp>
    </p:spTree>
  </p:cSld>
  <p:clrMapOvr>
    <a:masterClrMapping xmlns:a="http://schemas.openxmlformats.org/drawingml/2006/main"/>
  </p:clrMapOvr>
</p:sld>
</file>