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b879ea965843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5c10f76dee4934"/>
  </p:sldMasterIdLst>
  <p:sldIdLst>
    <p:sldId xmlns:r="http://schemas.openxmlformats.org/officeDocument/2006/relationships" id="256" r:id="R85397f55b81148ce"/>
    <p:sldId xmlns:r="http://schemas.openxmlformats.org/officeDocument/2006/relationships" id="257" r:id="Re49f49355a104e32"/>
    <p:sldId xmlns:r="http://schemas.openxmlformats.org/officeDocument/2006/relationships" id="258" r:id="R24fe216a5d56437f"/>
    <p:sldId xmlns:r="http://schemas.openxmlformats.org/officeDocument/2006/relationships" id="259" r:id="R4b43ae9657254fc0"/>
    <p:sldId xmlns:r="http://schemas.openxmlformats.org/officeDocument/2006/relationships" id="260" r:id="R444c99e430314ada"/>
    <p:sldId xmlns:r="http://schemas.openxmlformats.org/officeDocument/2006/relationships" id="261" r:id="R1c86ebfe30184a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5c10f76dee4934" /><Relationship Type="http://schemas.openxmlformats.org/officeDocument/2006/relationships/slide" Target="/ppt/slides/slide1.xml" Id="R85397f55b81148ce" /><Relationship Type="http://schemas.openxmlformats.org/officeDocument/2006/relationships/slide" Target="/ppt/slides/slide2.xml" Id="Re49f49355a104e32" /><Relationship Type="http://schemas.openxmlformats.org/officeDocument/2006/relationships/slide" Target="/ppt/slides/slide3.xml" Id="R24fe216a5d56437f" /><Relationship Type="http://schemas.openxmlformats.org/officeDocument/2006/relationships/slide" Target="/ppt/slides/slide4.xml" Id="R4b43ae9657254fc0" /><Relationship Type="http://schemas.openxmlformats.org/officeDocument/2006/relationships/slide" Target="/ppt/slides/slide5.xml" Id="R444c99e430314ada" /><Relationship Type="http://schemas.openxmlformats.org/officeDocument/2006/relationships/slide" Target="/ppt/slides/slide6.xml" Id="R1c86ebfe30184a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f68bdc54844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fdb7acc0f43d7" /><Relationship Type="http://schemas.openxmlformats.org/officeDocument/2006/relationships/theme" Target="/ppt/slideMasters/theme/theme1.xml" Id="Rff78b2e34df9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fdb7acc0f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6d3d967ec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eb3dfa8344e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68eb29e094f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3be6ace6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66830105d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05dc78a26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STRAUMEN BÅTFORENING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STRAUMEN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STRAUMEN BÅTFORENING ble etablert [år] og holder til i Straumen.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STRAUMEN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STRAUMEN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STRAUMEN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557 753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3 499 515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STRAUMEN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8226 Straumen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971 395 451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STRAUMEN BÅTFORENING</a:t>
            </a:r>
          </a:p>
        </p:txBody>
      </p:sp>
    </p:spTree>
  </p:cSld>
  <p:clrMapOvr>
    <a:masterClrMapping xmlns:a="http://schemas.openxmlformats.org/drawingml/2006/main"/>
  </p:clrMapOvr>
</p:sld>
</file>