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19ff309aaf49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814157230b4c07"/>
  </p:sldMasterIdLst>
  <p:sldIdLst>
    <p:sldId xmlns:r="http://schemas.openxmlformats.org/officeDocument/2006/relationships" id="256" r:id="R5492e4f3c60b4e5a"/>
    <p:sldId xmlns:r="http://schemas.openxmlformats.org/officeDocument/2006/relationships" id="257" r:id="Raae888f87da043ac"/>
    <p:sldId xmlns:r="http://schemas.openxmlformats.org/officeDocument/2006/relationships" id="258" r:id="R57ce244e9bfc4ced"/>
    <p:sldId xmlns:r="http://schemas.openxmlformats.org/officeDocument/2006/relationships" id="259" r:id="Rd8ad96f1e68245a7"/>
    <p:sldId xmlns:r="http://schemas.openxmlformats.org/officeDocument/2006/relationships" id="260" r:id="Rf0e49f89319947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814157230b4c07" /><Relationship Type="http://schemas.openxmlformats.org/officeDocument/2006/relationships/slide" Target="/ppt/slides/slide1.xml" Id="R5492e4f3c60b4e5a" /><Relationship Type="http://schemas.openxmlformats.org/officeDocument/2006/relationships/slide" Target="/ppt/slides/slide2.xml" Id="Raae888f87da043ac" /><Relationship Type="http://schemas.openxmlformats.org/officeDocument/2006/relationships/slide" Target="/ppt/slides/slide3.xml" Id="R57ce244e9bfc4ced" /><Relationship Type="http://schemas.openxmlformats.org/officeDocument/2006/relationships/slide" Target="/ppt/slides/slide4.xml" Id="Rd8ad96f1e68245a7" /><Relationship Type="http://schemas.openxmlformats.org/officeDocument/2006/relationships/slide" Target="/ppt/slides/slide5.xml" Id="Rf0e49f89319947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5b1d4a552e4d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99fd400c34280" /><Relationship Type="http://schemas.openxmlformats.org/officeDocument/2006/relationships/theme" Target="/ppt/slideMasters/theme/theme1.xml" Id="R87434b72ed1f4b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699fd400c342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8c72879484b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3ec002eb043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2c40e3db34a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d9397b39845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4fac04b4b48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NORDHORDLAND REVISJON IKS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NORDHORDLAND 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NORDHORDLAND REVISJON IKS ble etablert [år] og holder til i Isdalstø.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NORDHORDLAND 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NORDHORDLAND 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NORDHORDLAND REVISJON IKS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Kvassnesvegen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5914 Isdalstø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nhr@nhr.no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www.nhr.no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971 361 433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NORDHORDLAND REVISJON IKS</a:t>
            </a:r>
          </a:p>
        </p:txBody>
      </p:sp>
    </p:spTree>
  </p:cSld>
  <p:clrMapOvr>
    <a:masterClrMapping xmlns:a="http://schemas.openxmlformats.org/drawingml/2006/main"/>
  </p:clrMapOvr>
</p:sld>
</file>