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5f28a1485b4d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74242afb1f46b1"/>
  </p:sldMasterIdLst>
  <p:sldIdLst>
    <p:sldId xmlns:r="http://schemas.openxmlformats.org/officeDocument/2006/relationships" id="256" r:id="Ra4f9e63bf3064248"/>
    <p:sldId xmlns:r="http://schemas.openxmlformats.org/officeDocument/2006/relationships" id="257" r:id="R83a421e60e504647"/>
    <p:sldId xmlns:r="http://schemas.openxmlformats.org/officeDocument/2006/relationships" id="258" r:id="R53c629e2432844fc"/>
    <p:sldId xmlns:r="http://schemas.openxmlformats.org/officeDocument/2006/relationships" id="259" r:id="R26427179a0f345f6"/>
    <p:sldId xmlns:r="http://schemas.openxmlformats.org/officeDocument/2006/relationships" id="260" r:id="R529b104415f646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4242afb1f46b1" /><Relationship Type="http://schemas.openxmlformats.org/officeDocument/2006/relationships/slide" Target="/ppt/slides/slide1.xml" Id="Ra4f9e63bf3064248" /><Relationship Type="http://schemas.openxmlformats.org/officeDocument/2006/relationships/slide" Target="/ppt/slides/slide2.xml" Id="R83a421e60e504647" /><Relationship Type="http://schemas.openxmlformats.org/officeDocument/2006/relationships/slide" Target="/ppt/slides/slide3.xml" Id="R53c629e2432844fc" /><Relationship Type="http://schemas.openxmlformats.org/officeDocument/2006/relationships/slide" Target="/ppt/slides/slide4.xml" Id="R26427179a0f345f6" /><Relationship Type="http://schemas.openxmlformats.org/officeDocument/2006/relationships/slide" Target="/ppt/slides/slide5.xml" Id="R529b104415f646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671a0b6104f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abe7635b5472c" /><Relationship Type="http://schemas.openxmlformats.org/officeDocument/2006/relationships/theme" Target="/ppt/slideMasters/theme/theme1.xml" Id="Rc6934cf9817848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7abe7635b547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359c02c13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aceee2cc346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ddb6f8d0e47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1b0a722e947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eb81b29ff41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ÅSANE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ÅSANE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ÅSANE SOKN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ÅSANE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ÅSANE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ÅSANE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Åsane Senter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5116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asane.menighet.bergen@kirken.no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www.aasanemenighet.no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971 348 232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ÅSANE SOKN</a:t>
            </a:r>
          </a:p>
        </p:txBody>
      </p:sp>
    </p:spTree>
  </p:cSld>
  <p:clrMapOvr>
    <a:masterClrMapping xmlns:a="http://schemas.openxmlformats.org/drawingml/2006/main"/>
  </p:clrMapOvr>
</p:sld>
</file>