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0529cfe5594c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47fa8bd83944ec"/>
  </p:sldMasterIdLst>
  <p:sldIdLst>
    <p:sldId xmlns:r="http://schemas.openxmlformats.org/officeDocument/2006/relationships" id="256" r:id="R7086228de86642f3"/>
    <p:sldId xmlns:r="http://schemas.openxmlformats.org/officeDocument/2006/relationships" id="257" r:id="R9624564bc0e147b9"/>
    <p:sldId xmlns:r="http://schemas.openxmlformats.org/officeDocument/2006/relationships" id="258" r:id="R5c301ed2290d4399"/>
    <p:sldId xmlns:r="http://schemas.openxmlformats.org/officeDocument/2006/relationships" id="259" r:id="R680e8925761648dd"/>
    <p:sldId xmlns:r="http://schemas.openxmlformats.org/officeDocument/2006/relationships" id="260" r:id="R1e6298a6c6d94e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7fa8bd83944ec" /><Relationship Type="http://schemas.openxmlformats.org/officeDocument/2006/relationships/slide" Target="/ppt/slides/slide1.xml" Id="R7086228de86642f3" /><Relationship Type="http://schemas.openxmlformats.org/officeDocument/2006/relationships/slide" Target="/ppt/slides/slide2.xml" Id="R9624564bc0e147b9" /><Relationship Type="http://schemas.openxmlformats.org/officeDocument/2006/relationships/slide" Target="/ppt/slides/slide3.xml" Id="R5c301ed2290d4399" /><Relationship Type="http://schemas.openxmlformats.org/officeDocument/2006/relationships/slide" Target="/ppt/slides/slide4.xml" Id="R680e8925761648dd" /><Relationship Type="http://schemas.openxmlformats.org/officeDocument/2006/relationships/slide" Target="/ppt/slides/slide5.xml" Id="R1e6298a6c6d94e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1da7602e4a4f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1ac94b26d4eb6" /><Relationship Type="http://schemas.openxmlformats.org/officeDocument/2006/relationships/theme" Target="/ppt/slideMasters/theme/theme1.xml" Id="R1846f2416c484e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b1ac94b26d4e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c20cff9db42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698c3a4954a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1ebfd95bc4d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7903da12e49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f7051188e47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KRONPRINSENSGT 7 SAMEIET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KRONPRINSENSGT 7 SAMEIET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DKS AS, Kjøita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04 90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971 332 050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