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0a6363ea2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9aa4424db41c6"/>
  </p:sldMasterIdLst>
  <p:sldIdLst>
    <p:sldId xmlns:r="http://schemas.openxmlformats.org/officeDocument/2006/relationships" id="256" r:id="R580c2012d7c541bb"/>
    <p:sldId xmlns:r="http://schemas.openxmlformats.org/officeDocument/2006/relationships" id="257" r:id="R3bb4d8a8607d4710"/>
    <p:sldId xmlns:r="http://schemas.openxmlformats.org/officeDocument/2006/relationships" id="258" r:id="R8a96c6413e10493e"/>
    <p:sldId xmlns:r="http://schemas.openxmlformats.org/officeDocument/2006/relationships" id="259" r:id="Rd7d5756f88944038"/>
    <p:sldId xmlns:r="http://schemas.openxmlformats.org/officeDocument/2006/relationships" id="260" r:id="Raec1cecba2f1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9aa4424db41c6" /><Relationship Type="http://schemas.openxmlformats.org/officeDocument/2006/relationships/slide" Target="/ppt/slides/slide1.xml" Id="R580c2012d7c541bb" /><Relationship Type="http://schemas.openxmlformats.org/officeDocument/2006/relationships/slide" Target="/ppt/slides/slide2.xml" Id="R3bb4d8a8607d4710" /><Relationship Type="http://schemas.openxmlformats.org/officeDocument/2006/relationships/slide" Target="/ppt/slides/slide3.xml" Id="R8a96c6413e10493e" /><Relationship Type="http://schemas.openxmlformats.org/officeDocument/2006/relationships/slide" Target="/ppt/slides/slide4.xml" Id="Rd7d5756f88944038" /><Relationship Type="http://schemas.openxmlformats.org/officeDocument/2006/relationships/slide" Target="/ppt/slides/slide5.xml" Id="Raec1cecba2f1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06a16a7e4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69de4df794d96" /><Relationship Type="http://schemas.openxmlformats.org/officeDocument/2006/relationships/theme" Target="/ppt/slideMasters/theme/theme1.xml" Id="R79383e8088564f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69de4df79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1c987fa8c47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22c7605041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b9099daa4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94f5ce173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86993e439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SØRLANDET KOMMUNEREVISJON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SØRLANDET KOMMUNEREVISJON IKS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971 328 452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 KOMMUNEREVISJON IKS</a:t>
            </a:r>
          </a:p>
        </p:txBody>
      </p:sp>
    </p:spTree>
  </p:cSld>
  <p:clrMapOvr>
    <a:masterClrMapping xmlns:a="http://schemas.openxmlformats.org/drawingml/2006/main"/>
  </p:clrMapOvr>
</p:sld>
</file>