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af720b180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1e5b0cecb403d"/>
  </p:sldMasterIdLst>
  <p:sldIdLst>
    <p:sldId xmlns:r="http://schemas.openxmlformats.org/officeDocument/2006/relationships" id="256" r:id="R2bcb980b92564828"/>
    <p:sldId xmlns:r="http://schemas.openxmlformats.org/officeDocument/2006/relationships" id="257" r:id="Rbeb7e9d155ca490e"/>
    <p:sldId xmlns:r="http://schemas.openxmlformats.org/officeDocument/2006/relationships" id="258" r:id="Rde4e2d00b4bb45ca"/>
    <p:sldId xmlns:r="http://schemas.openxmlformats.org/officeDocument/2006/relationships" id="259" r:id="Rd0a9173a5ef04ea3"/>
    <p:sldId xmlns:r="http://schemas.openxmlformats.org/officeDocument/2006/relationships" id="260" r:id="Ra6e518ace69a48cf"/>
    <p:sldId xmlns:r="http://schemas.openxmlformats.org/officeDocument/2006/relationships" id="261" r:id="Rcd6ebf0fa851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1e5b0cecb403d" /><Relationship Type="http://schemas.openxmlformats.org/officeDocument/2006/relationships/slide" Target="/ppt/slides/slide1.xml" Id="R2bcb980b92564828" /><Relationship Type="http://schemas.openxmlformats.org/officeDocument/2006/relationships/slide" Target="/ppt/slides/slide2.xml" Id="Rbeb7e9d155ca490e" /><Relationship Type="http://schemas.openxmlformats.org/officeDocument/2006/relationships/slide" Target="/ppt/slides/slide3.xml" Id="Rde4e2d00b4bb45ca" /><Relationship Type="http://schemas.openxmlformats.org/officeDocument/2006/relationships/slide" Target="/ppt/slides/slide4.xml" Id="Rd0a9173a5ef04ea3" /><Relationship Type="http://schemas.openxmlformats.org/officeDocument/2006/relationships/slide" Target="/ppt/slides/slide5.xml" Id="Ra6e518ace69a48cf" /><Relationship Type="http://schemas.openxmlformats.org/officeDocument/2006/relationships/slide" Target="/ppt/slides/slide6.xml" Id="Rcd6ebf0fa851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037f1e45d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78fe543674a89" /><Relationship Type="http://schemas.openxmlformats.org/officeDocument/2006/relationships/theme" Target="/ppt/slideMasters/theme/theme1.xml" Id="R3cf9a52e9dc4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78fe543674a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6d5e44cfd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bb71aa3e8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294a4f60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2aaa24aa9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bd3fbc354b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405ba8ab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HELMICH JANSON OG MARCIA JANSONS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HELMICH JANSON OG MARCIA JANSONS LEGAT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17 572 322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12 522 699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154 075 110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160 972 807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v/Forretningsfører, Ræder Bing advokatfirma AS, 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www.jansonslegat.no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971 309 490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HELMICH JANSON OG MARCIA JANSONS LEGAT STI</a:t>
            </a:r>
          </a:p>
        </p:txBody>
      </p:sp>
    </p:spTree>
  </p:cSld>
  <p:clrMapOvr>
    <a:masterClrMapping xmlns:a="http://schemas.openxmlformats.org/drawingml/2006/main"/>
  </p:clrMapOvr>
</p:sld>
</file>