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8074cfab334a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a75d4518db457d"/>
  </p:sldMasterIdLst>
  <p:sldIdLst>
    <p:sldId xmlns:r="http://schemas.openxmlformats.org/officeDocument/2006/relationships" id="256" r:id="Rc12e5a63cc024090"/>
    <p:sldId xmlns:r="http://schemas.openxmlformats.org/officeDocument/2006/relationships" id="257" r:id="R1de925b89ad54e1e"/>
    <p:sldId xmlns:r="http://schemas.openxmlformats.org/officeDocument/2006/relationships" id="258" r:id="R802d13d833aa4c85"/>
    <p:sldId xmlns:r="http://schemas.openxmlformats.org/officeDocument/2006/relationships" id="259" r:id="Re414ae021ee44faf"/>
    <p:sldId xmlns:r="http://schemas.openxmlformats.org/officeDocument/2006/relationships" id="260" r:id="R1e6e8f5cb3c84f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a75d4518db457d" /><Relationship Type="http://schemas.openxmlformats.org/officeDocument/2006/relationships/slide" Target="/ppt/slides/slide1.xml" Id="Rc12e5a63cc024090" /><Relationship Type="http://schemas.openxmlformats.org/officeDocument/2006/relationships/slide" Target="/ppt/slides/slide2.xml" Id="R1de925b89ad54e1e" /><Relationship Type="http://schemas.openxmlformats.org/officeDocument/2006/relationships/slide" Target="/ppt/slides/slide3.xml" Id="R802d13d833aa4c85" /><Relationship Type="http://schemas.openxmlformats.org/officeDocument/2006/relationships/slide" Target="/ppt/slides/slide4.xml" Id="Re414ae021ee44faf" /><Relationship Type="http://schemas.openxmlformats.org/officeDocument/2006/relationships/slide" Target="/ppt/slides/slide5.xml" Id="R1e6e8f5cb3c84f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b888969124a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d64e5fb5e483b" /><Relationship Type="http://schemas.openxmlformats.org/officeDocument/2006/relationships/theme" Target="/ppt/slideMasters/theme/theme1.xml" Id="R8e01ce4942b14b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7d64e5fb5e48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a2720f31148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bc47e7e4748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467ae556442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e4568b8dea41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14400e8e142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RENDALEN KOMMUNESKOGER KF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KOMMUNESKOGER KF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RENDALEN KOMMUNESKOGER KF ble etablert [år] og holder til i Rendalen.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KOMMUNESKOGER KF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KOMMUNESKOGER KF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KOMMUNESKOGER KF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Hanestadveien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2484 Rendalen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may.britt.haugen@rendalen.kommune.no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www.rendalen.kommune.no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971 296 526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KOMMUNESKOGER KF</a:t>
            </a:r>
          </a:p>
        </p:txBody>
      </p:sp>
    </p:spTree>
  </p:cSld>
  <p:clrMapOvr>
    <a:masterClrMapping xmlns:a="http://schemas.openxmlformats.org/drawingml/2006/main"/>
  </p:clrMapOvr>
</p:sld>
</file>