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584e21e499846a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3ccd447dce1466e"/>
  </p:sldMasterIdLst>
  <p:sldIdLst>
    <p:sldId xmlns:r="http://schemas.openxmlformats.org/officeDocument/2006/relationships" id="256" r:id="R73ef471980de4271"/>
    <p:sldId xmlns:r="http://schemas.openxmlformats.org/officeDocument/2006/relationships" id="257" r:id="R5ac14fa5aa9442a9"/>
    <p:sldId xmlns:r="http://schemas.openxmlformats.org/officeDocument/2006/relationships" id="258" r:id="Ra4b845722ee24869"/>
    <p:sldId xmlns:r="http://schemas.openxmlformats.org/officeDocument/2006/relationships" id="259" r:id="R9ac1c29d279847f4"/>
    <p:sldId xmlns:r="http://schemas.openxmlformats.org/officeDocument/2006/relationships" id="260" r:id="R082226db0b914865"/>
    <p:sldId xmlns:r="http://schemas.openxmlformats.org/officeDocument/2006/relationships" id="261" r:id="R3f58b8d86847453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3ccd447dce1466e" /><Relationship Type="http://schemas.openxmlformats.org/officeDocument/2006/relationships/slide" Target="/ppt/slides/slide1.xml" Id="R73ef471980de4271" /><Relationship Type="http://schemas.openxmlformats.org/officeDocument/2006/relationships/slide" Target="/ppt/slides/slide2.xml" Id="R5ac14fa5aa9442a9" /><Relationship Type="http://schemas.openxmlformats.org/officeDocument/2006/relationships/slide" Target="/ppt/slides/slide3.xml" Id="Ra4b845722ee24869" /><Relationship Type="http://schemas.openxmlformats.org/officeDocument/2006/relationships/slide" Target="/ppt/slides/slide4.xml" Id="R9ac1c29d279847f4" /><Relationship Type="http://schemas.openxmlformats.org/officeDocument/2006/relationships/slide" Target="/ppt/slides/slide5.xml" Id="R082226db0b914865" /><Relationship Type="http://schemas.openxmlformats.org/officeDocument/2006/relationships/slide" Target="/ppt/slides/slide6.xml" Id="R3f58b8d86847453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d2bd760d344a3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27a88755ea441e" /><Relationship Type="http://schemas.openxmlformats.org/officeDocument/2006/relationships/theme" Target="/ppt/slideMasters/theme/theme1.xml" Id="R25c18f8c71cf405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27a88755ea441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1a7aaffd6948c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384d5bcc27440c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118c4ca28c49cc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58a308398345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f8949f43e4e7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e18047eff0d4ce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FORVALTNINGSSTIFTELSEN UNIFOR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FORVALTNINGSSTIFTELSEN UNIFOR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FORVALTNINGSSTIFTELSEN UNIFOR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FORVALTNINGSSTIFTELSEN UNIFOR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FORVALTNINGSSTIFTELSEN UNIFOR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FORVALTNINGSSTIFTELSEN UNIFOR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8 777 924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−30 985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1 303 654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FORVALTNINGSSTIFTELSEN UNIFOR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Fridtjof Nansens vei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0369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unifor@unifor.no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www.unifor.no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971 288 396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FORVALTNINGSSTIFTELSEN UNIFOR</a:t>
            </a:r>
          </a:p>
        </p:txBody>
      </p:sp>
    </p:spTree>
  </p:cSld>
  <p:clrMapOvr>
    <a:masterClrMapping xmlns:a="http://schemas.openxmlformats.org/drawingml/2006/main"/>
  </p:clrMapOvr>
</p:sld>
</file>