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9952ac818949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64f71700f54cd0"/>
  </p:sldMasterIdLst>
  <p:sldIdLst>
    <p:sldId xmlns:r="http://schemas.openxmlformats.org/officeDocument/2006/relationships" id="256" r:id="R072931b8df6f4ca6"/>
    <p:sldId xmlns:r="http://schemas.openxmlformats.org/officeDocument/2006/relationships" id="257" r:id="R5590e97e418a46c4"/>
    <p:sldId xmlns:r="http://schemas.openxmlformats.org/officeDocument/2006/relationships" id="258" r:id="Rafb7c8c393e34c09"/>
    <p:sldId xmlns:r="http://schemas.openxmlformats.org/officeDocument/2006/relationships" id="259" r:id="R4c9145d4006f41eb"/>
    <p:sldId xmlns:r="http://schemas.openxmlformats.org/officeDocument/2006/relationships" id="260" r:id="R595b233491ed4f01"/>
    <p:sldId xmlns:r="http://schemas.openxmlformats.org/officeDocument/2006/relationships" id="261" r:id="R2019a8825ead40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64f71700f54cd0" /><Relationship Type="http://schemas.openxmlformats.org/officeDocument/2006/relationships/slide" Target="/ppt/slides/slide1.xml" Id="R072931b8df6f4ca6" /><Relationship Type="http://schemas.openxmlformats.org/officeDocument/2006/relationships/slide" Target="/ppt/slides/slide2.xml" Id="R5590e97e418a46c4" /><Relationship Type="http://schemas.openxmlformats.org/officeDocument/2006/relationships/slide" Target="/ppt/slides/slide3.xml" Id="Rafb7c8c393e34c09" /><Relationship Type="http://schemas.openxmlformats.org/officeDocument/2006/relationships/slide" Target="/ppt/slides/slide4.xml" Id="R4c9145d4006f41eb" /><Relationship Type="http://schemas.openxmlformats.org/officeDocument/2006/relationships/slide" Target="/ppt/slides/slide5.xml" Id="R595b233491ed4f01" /><Relationship Type="http://schemas.openxmlformats.org/officeDocument/2006/relationships/slide" Target="/ppt/slides/slide6.xml" Id="R2019a8825ead40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b4c820694745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3881dab3a43cd" /><Relationship Type="http://schemas.openxmlformats.org/officeDocument/2006/relationships/theme" Target="/ppt/slideMasters/theme/theme1.xml" Id="Rb3f7b6efb2794d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63881dab3a43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7e7361ba545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673c295664a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83d0216b648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43f4bffb046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1f8e602a34f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a6edb80c844c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MENNESKEVERD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MENNESKEVERD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10 675 279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112 713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4 568 974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6 208 640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34 09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post@menneskeverd.no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www.menneskeverd.no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971 276 959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