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2799fe949b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ebbb704a14afd"/>
  </p:sldMasterIdLst>
  <p:sldIdLst>
    <p:sldId xmlns:r="http://schemas.openxmlformats.org/officeDocument/2006/relationships" id="256" r:id="R60f0e9825c4341df"/>
    <p:sldId xmlns:r="http://schemas.openxmlformats.org/officeDocument/2006/relationships" id="257" r:id="Rd9882b04a8ac45fd"/>
    <p:sldId xmlns:r="http://schemas.openxmlformats.org/officeDocument/2006/relationships" id="258" r:id="R92eeaf3217314ef9"/>
    <p:sldId xmlns:r="http://schemas.openxmlformats.org/officeDocument/2006/relationships" id="259" r:id="R6e89a6ca8ae04ed3"/>
    <p:sldId xmlns:r="http://schemas.openxmlformats.org/officeDocument/2006/relationships" id="260" r:id="R8e3f2194164b42d1"/>
    <p:sldId xmlns:r="http://schemas.openxmlformats.org/officeDocument/2006/relationships" id="261" r:id="R19c9f95e6c774a7b"/>
    <p:sldId xmlns:r="http://schemas.openxmlformats.org/officeDocument/2006/relationships" id="262" r:id="Rd37208fa229f4f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ebbb704a14afd" /><Relationship Type="http://schemas.openxmlformats.org/officeDocument/2006/relationships/slide" Target="/ppt/slides/slide1.xml" Id="R60f0e9825c4341df" /><Relationship Type="http://schemas.openxmlformats.org/officeDocument/2006/relationships/slide" Target="/ppt/slides/slide2.xml" Id="Rd9882b04a8ac45fd" /><Relationship Type="http://schemas.openxmlformats.org/officeDocument/2006/relationships/slide" Target="/ppt/slides/slide3.xml" Id="R92eeaf3217314ef9" /><Relationship Type="http://schemas.openxmlformats.org/officeDocument/2006/relationships/slide" Target="/ppt/slides/slide4.xml" Id="R6e89a6ca8ae04ed3" /><Relationship Type="http://schemas.openxmlformats.org/officeDocument/2006/relationships/slide" Target="/ppt/slides/slide5.xml" Id="R8e3f2194164b42d1" /><Relationship Type="http://schemas.openxmlformats.org/officeDocument/2006/relationships/slide" Target="/ppt/slides/slide6.xml" Id="R19c9f95e6c774a7b" /><Relationship Type="http://schemas.openxmlformats.org/officeDocument/2006/relationships/slide" Target="/ppt/slides/slide7.xml" Id="Rd37208fa229f4f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f4b7c1abf4e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3f1e99e7b4edc" /><Relationship Type="http://schemas.openxmlformats.org/officeDocument/2006/relationships/theme" Target="/ppt/slideMasters/theme/theme1.xml" Id="Rbdcd46dd6942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3f1e99e7b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566823b88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06b54b25b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877554b144d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099812c9f4f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75c213f22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141aa5c9243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2b6a6040142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6 323 024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TOLLESHAUG JOHN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