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599f6dfe3640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4bcc4026674db6"/>
  </p:sldMasterIdLst>
  <p:sldIdLst>
    <p:sldId xmlns:r="http://schemas.openxmlformats.org/officeDocument/2006/relationships" id="256" r:id="R18e1857123224294"/>
    <p:sldId xmlns:r="http://schemas.openxmlformats.org/officeDocument/2006/relationships" id="257" r:id="R068d008d44ab4dfd"/>
    <p:sldId xmlns:r="http://schemas.openxmlformats.org/officeDocument/2006/relationships" id="258" r:id="Rceb4b294228348a0"/>
    <p:sldId xmlns:r="http://schemas.openxmlformats.org/officeDocument/2006/relationships" id="259" r:id="Re879d92720f9464a"/>
    <p:sldId xmlns:r="http://schemas.openxmlformats.org/officeDocument/2006/relationships" id="260" r:id="Rcf6a0c64e3bc4b05"/>
    <p:sldId xmlns:r="http://schemas.openxmlformats.org/officeDocument/2006/relationships" id="261" r:id="R03fd1e6a979749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4bcc4026674db6" /><Relationship Type="http://schemas.openxmlformats.org/officeDocument/2006/relationships/slide" Target="/ppt/slides/slide1.xml" Id="R18e1857123224294" /><Relationship Type="http://schemas.openxmlformats.org/officeDocument/2006/relationships/slide" Target="/ppt/slides/slide2.xml" Id="R068d008d44ab4dfd" /><Relationship Type="http://schemas.openxmlformats.org/officeDocument/2006/relationships/slide" Target="/ppt/slides/slide3.xml" Id="Rceb4b294228348a0" /><Relationship Type="http://schemas.openxmlformats.org/officeDocument/2006/relationships/slide" Target="/ppt/slides/slide4.xml" Id="Re879d92720f9464a" /><Relationship Type="http://schemas.openxmlformats.org/officeDocument/2006/relationships/slide" Target="/ppt/slides/slide5.xml" Id="Rcf6a0c64e3bc4b05" /><Relationship Type="http://schemas.openxmlformats.org/officeDocument/2006/relationships/slide" Target="/ppt/slides/slide6.xml" Id="R03fd1e6a979749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151206fc8643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2dd08310a4f0b" /><Relationship Type="http://schemas.openxmlformats.org/officeDocument/2006/relationships/theme" Target="/ppt/slideMasters/theme/theme1.xml" Id="R25bb70dbeab346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32dd08310a4f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03b39d03b41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a695a7f5048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1f959fca54f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e1b2c67c449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7a696acff41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323b4324645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OCTOPUS HELLVIK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John Ove Tolleshaug, Jernalderveien 55B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4041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971 233 907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