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b8784cdc5545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238deed7494626"/>
  </p:sldMasterIdLst>
  <p:sldIdLst>
    <p:sldId xmlns:r="http://schemas.openxmlformats.org/officeDocument/2006/relationships" id="256" r:id="R7740d4bf09eb4621"/>
    <p:sldId xmlns:r="http://schemas.openxmlformats.org/officeDocument/2006/relationships" id="257" r:id="R5e792170c7234d49"/>
    <p:sldId xmlns:r="http://schemas.openxmlformats.org/officeDocument/2006/relationships" id="258" r:id="R49e9b56e4a5d45fa"/>
    <p:sldId xmlns:r="http://schemas.openxmlformats.org/officeDocument/2006/relationships" id="259" r:id="R25ad3b81fa8d4e38"/>
    <p:sldId xmlns:r="http://schemas.openxmlformats.org/officeDocument/2006/relationships" id="260" r:id="R50f7309d4146400f"/>
    <p:sldId xmlns:r="http://schemas.openxmlformats.org/officeDocument/2006/relationships" id="261" r:id="Reda6b5b7491a44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38deed7494626" /><Relationship Type="http://schemas.openxmlformats.org/officeDocument/2006/relationships/slide" Target="/ppt/slides/slide1.xml" Id="R7740d4bf09eb4621" /><Relationship Type="http://schemas.openxmlformats.org/officeDocument/2006/relationships/slide" Target="/ppt/slides/slide2.xml" Id="R5e792170c7234d49" /><Relationship Type="http://schemas.openxmlformats.org/officeDocument/2006/relationships/slide" Target="/ppt/slides/slide3.xml" Id="R49e9b56e4a5d45fa" /><Relationship Type="http://schemas.openxmlformats.org/officeDocument/2006/relationships/slide" Target="/ppt/slides/slide4.xml" Id="R25ad3b81fa8d4e38" /><Relationship Type="http://schemas.openxmlformats.org/officeDocument/2006/relationships/slide" Target="/ppt/slides/slide5.xml" Id="R50f7309d4146400f" /><Relationship Type="http://schemas.openxmlformats.org/officeDocument/2006/relationships/slide" Target="/ppt/slides/slide6.xml" Id="Reda6b5b7491a44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52812e1f141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8d4b51b62436e" /><Relationship Type="http://schemas.openxmlformats.org/officeDocument/2006/relationships/theme" Target="/ppt/slideMasters/theme/theme1.xml" Id="R0d90ce31a27d4d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d8d4b51b6243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57da523fd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a6130764b49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2560feaed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8dffbf0f24e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50270f4e44f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779ae570e47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KJELL HOLM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KJELL HOLM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60 613 104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45 809 902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45 809 902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979 266 543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983 185 254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Molovegen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www.stiftelsenkjellholm.no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971 222 727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