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4aa2d9c11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38f8f39724544"/>
  </p:sldMasterIdLst>
  <p:sldIdLst>
    <p:sldId xmlns:r="http://schemas.openxmlformats.org/officeDocument/2006/relationships" id="256" r:id="Rb5337c18f07b4434"/>
    <p:sldId xmlns:r="http://schemas.openxmlformats.org/officeDocument/2006/relationships" id="257" r:id="Ra45d57dced0e467a"/>
    <p:sldId xmlns:r="http://schemas.openxmlformats.org/officeDocument/2006/relationships" id="258" r:id="R8f05c9a145804efe"/>
    <p:sldId xmlns:r="http://schemas.openxmlformats.org/officeDocument/2006/relationships" id="259" r:id="Rda9ca38e1d604abe"/>
    <p:sldId xmlns:r="http://schemas.openxmlformats.org/officeDocument/2006/relationships" id="260" r:id="R6d70b308f2f44e3a"/>
    <p:sldId xmlns:r="http://schemas.openxmlformats.org/officeDocument/2006/relationships" id="261" r:id="Ra69b921a34a6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38f8f39724544" /><Relationship Type="http://schemas.openxmlformats.org/officeDocument/2006/relationships/slide" Target="/ppt/slides/slide1.xml" Id="Rb5337c18f07b4434" /><Relationship Type="http://schemas.openxmlformats.org/officeDocument/2006/relationships/slide" Target="/ppt/slides/slide2.xml" Id="Ra45d57dced0e467a" /><Relationship Type="http://schemas.openxmlformats.org/officeDocument/2006/relationships/slide" Target="/ppt/slides/slide3.xml" Id="R8f05c9a145804efe" /><Relationship Type="http://schemas.openxmlformats.org/officeDocument/2006/relationships/slide" Target="/ppt/slides/slide4.xml" Id="Rda9ca38e1d604abe" /><Relationship Type="http://schemas.openxmlformats.org/officeDocument/2006/relationships/slide" Target="/ppt/slides/slide5.xml" Id="R6d70b308f2f44e3a" /><Relationship Type="http://schemas.openxmlformats.org/officeDocument/2006/relationships/slide" Target="/ppt/slides/slide6.xml" Id="Ra69b921a34a6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76c0ffc05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2ef46a504976" /><Relationship Type="http://schemas.openxmlformats.org/officeDocument/2006/relationships/theme" Target="/ppt/slideMasters/theme/theme1.xml" Id="Ra14cf2ef7227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32ef46a50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b5d5e2ea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09b74935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d27de489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efcf7c97e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db410c56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b0d6679b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