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e6e33e5064f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c5c17ce82841b8"/>
  </p:sldMasterIdLst>
  <p:sldIdLst>
    <p:sldId xmlns:r="http://schemas.openxmlformats.org/officeDocument/2006/relationships" id="256" r:id="R861dd6f378b74dd2"/>
    <p:sldId xmlns:r="http://schemas.openxmlformats.org/officeDocument/2006/relationships" id="257" r:id="R9c828d481942440a"/>
    <p:sldId xmlns:r="http://schemas.openxmlformats.org/officeDocument/2006/relationships" id="258" r:id="R13c1dbeb7f874e6d"/>
    <p:sldId xmlns:r="http://schemas.openxmlformats.org/officeDocument/2006/relationships" id="259" r:id="R8790ed07e5fb46bc"/>
    <p:sldId xmlns:r="http://schemas.openxmlformats.org/officeDocument/2006/relationships" id="260" r:id="Rb77d787efe5f49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5c17ce82841b8" /><Relationship Type="http://schemas.openxmlformats.org/officeDocument/2006/relationships/slide" Target="/ppt/slides/slide1.xml" Id="R861dd6f378b74dd2" /><Relationship Type="http://schemas.openxmlformats.org/officeDocument/2006/relationships/slide" Target="/ppt/slides/slide2.xml" Id="R9c828d481942440a" /><Relationship Type="http://schemas.openxmlformats.org/officeDocument/2006/relationships/slide" Target="/ppt/slides/slide3.xml" Id="R13c1dbeb7f874e6d" /><Relationship Type="http://schemas.openxmlformats.org/officeDocument/2006/relationships/slide" Target="/ppt/slides/slide4.xml" Id="R8790ed07e5fb46bc" /><Relationship Type="http://schemas.openxmlformats.org/officeDocument/2006/relationships/slide" Target="/ppt/slides/slide5.xml" Id="Rb77d787efe5f49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87a7a8c4641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2fe7ce0cf4c99" /><Relationship Type="http://schemas.openxmlformats.org/officeDocument/2006/relationships/theme" Target="/ppt/slideMasters/theme/theme1.xml" Id="R70774d6261e9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c2fe7ce0cf4c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17f90506346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0d8404bc74e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e1aada5b942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c273e89f740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2022524c641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BUKOWSKIS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BUKOWSKIS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BUKOWSKIS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BUKOWSKIS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BUKOWSKIS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BUKOWSKIS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971 219 939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BUKOWSKIS AS</a:t>
            </a:r>
          </a:p>
        </p:txBody>
      </p:sp>
    </p:spTree>
  </p:cSld>
  <p:clrMapOvr>
    <a:masterClrMapping xmlns:a="http://schemas.openxmlformats.org/drawingml/2006/main"/>
  </p:clrMapOvr>
</p:sld>
</file>