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3c3611f5bd44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2fece19b14586"/>
  </p:sldMasterIdLst>
  <p:sldIdLst>
    <p:sldId xmlns:r="http://schemas.openxmlformats.org/officeDocument/2006/relationships" id="256" r:id="R855198459d2b4b62"/>
    <p:sldId xmlns:r="http://schemas.openxmlformats.org/officeDocument/2006/relationships" id="257" r:id="R2d2e1512516d4c52"/>
    <p:sldId xmlns:r="http://schemas.openxmlformats.org/officeDocument/2006/relationships" id="258" r:id="R2b94aa8e5ae94d7f"/>
    <p:sldId xmlns:r="http://schemas.openxmlformats.org/officeDocument/2006/relationships" id="259" r:id="Rd7341dd9ef934f83"/>
    <p:sldId xmlns:r="http://schemas.openxmlformats.org/officeDocument/2006/relationships" id="260" r:id="R0fec8a353b0c406a"/>
    <p:sldId xmlns:r="http://schemas.openxmlformats.org/officeDocument/2006/relationships" id="261" r:id="R1d1d80a6c3a645f0"/>
    <p:sldId xmlns:r="http://schemas.openxmlformats.org/officeDocument/2006/relationships" id="262" r:id="R07d3ef17a886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2fece19b14586" /><Relationship Type="http://schemas.openxmlformats.org/officeDocument/2006/relationships/slide" Target="/ppt/slides/slide1.xml" Id="R855198459d2b4b62" /><Relationship Type="http://schemas.openxmlformats.org/officeDocument/2006/relationships/slide" Target="/ppt/slides/slide2.xml" Id="R2d2e1512516d4c52" /><Relationship Type="http://schemas.openxmlformats.org/officeDocument/2006/relationships/slide" Target="/ppt/slides/slide3.xml" Id="R2b94aa8e5ae94d7f" /><Relationship Type="http://schemas.openxmlformats.org/officeDocument/2006/relationships/slide" Target="/ppt/slides/slide4.xml" Id="Rd7341dd9ef934f83" /><Relationship Type="http://schemas.openxmlformats.org/officeDocument/2006/relationships/slide" Target="/ppt/slides/slide5.xml" Id="R0fec8a353b0c406a" /><Relationship Type="http://schemas.openxmlformats.org/officeDocument/2006/relationships/slide" Target="/ppt/slides/slide6.xml" Id="R1d1d80a6c3a645f0" /><Relationship Type="http://schemas.openxmlformats.org/officeDocument/2006/relationships/slide" Target="/ppt/slides/slide7.xml" Id="R07d3ef17a886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dc1fbb04f4d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79898e87547cd" /><Relationship Type="http://schemas.openxmlformats.org/officeDocument/2006/relationships/theme" Target="/ppt/slideMasters/theme/theme1.xml" Id="R80a2e510ea2846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479898e87547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40231b9dc47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7a47553d44e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5b6ed123946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5d4c4a0e3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e702b1c8949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309fb7e1247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55bf07e754c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BRAVEHEART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BRAVEHEART CAPITAL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26 444 158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271 309 451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279 557 827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WILLIAM WALLACE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971 189 371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