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f67980747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1b11db41f4899"/>
  </p:sldMasterIdLst>
  <p:sldIdLst>
    <p:sldId xmlns:r="http://schemas.openxmlformats.org/officeDocument/2006/relationships" id="256" r:id="R1d2eaf3fa7484ec9"/>
    <p:sldId xmlns:r="http://schemas.openxmlformats.org/officeDocument/2006/relationships" id="257" r:id="R80f04edc85d14475"/>
    <p:sldId xmlns:r="http://schemas.openxmlformats.org/officeDocument/2006/relationships" id="258" r:id="R71202bd7b37f4b9c"/>
    <p:sldId xmlns:r="http://schemas.openxmlformats.org/officeDocument/2006/relationships" id="259" r:id="Rcca6901c13164d6d"/>
    <p:sldId xmlns:r="http://schemas.openxmlformats.org/officeDocument/2006/relationships" id="260" r:id="Rc95a9a9ef3ee4215"/>
    <p:sldId xmlns:r="http://schemas.openxmlformats.org/officeDocument/2006/relationships" id="261" r:id="R547a95a0c2324a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1b11db41f4899" /><Relationship Type="http://schemas.openxmlformats.org/officeDocument/2006/relationships/slide" Target="/ppt/slides/slide1.xml" Id="R1d2eaf3fa7484ec9" /><Relationship Type="http://schemas.openxmlformats.org/officeDocument/2006/relationships/slide" Target="/ppt/slides/slide2.xml" Id="R80f04edc85d14475" /><Relationship Type="http://schemas.openxmlformats.org/officeDocument/2006/relationships/slide" Target="/ppt/slides/slide3.xml" Id="R71202bd7b37f4b9c" /><Relationship Type="http://schemas.openxmlformats.org/officeDocument/2006/relationships/slide" Target="/ppt/slides/slide4.xml" Id="Rcca6901c13164d6d" /><Relationship Type="http://schemas.openxmlformats.org/officeDocument/2006/relationships/slide" Target="/ppt/slides/slide5.xml" Id="Rc95a9a9ef3ee4215" /><Relationship Type="http://schemas.openxmlformats.org/officeDocument/2006/relationships/slide" Target="/ppt/slides/slide6.xml" Id="R547a95a0c2324a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d9d5f6e764a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ee58b3a504d56" /><Relationship Type="http://schemas.openxmlformats.org/officeDocument/2006/relationships/theme" Target="/ppt/slideMasters/theme/theme1.xml" Id="R0f8edb9f39e94a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2ee58b3a50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9a879667a45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ce346becd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aa8c63759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86f2092a443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bcf80cfc945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ddae6a361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BRAVEHEART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971 189 371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