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c7743ebcc842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ba00bbcbce4630"/>
  </p:sldMasterIdLst>
  <p:sldIdLst>
    <p:sldId xmlns:r="http://schemas.openxmlformats.org/officeDocument/2006/relationships" id="256" r:id="R8de0daca48184096"/>
    <p:sldId xmlns:r="http://schemas.openxmlformats.org/officeDocument/2006/relationships" id="257" r:id="Ref3567db3314426c"/>
    <p:sldId xmlns:r="http://schemas.openxmlformats.org/officeDocument/2006/relationships" id="258" r:id="Recafe4bf48e142e8"/>
    <p:sldId xmlns:r="http://schemas.openxmlformats.org/officeDocument/2006/relationships" id="259" r:id="R8c6921e84ccc48fe"/>
    <p:sldId xmlns:r="http://schemas.openxmlformats.org/officeDocument/2006/relationships" id="260" r:id="Rbf2730be53c74304"/>
    <p:sldId xmlns:r="http://schemas.openxmlformats.org/officeDocument/2006/relationships" id="261" r:id="R4f90fe2322484eab"/>
    <p:sldId xmlns:r="http://schemas.openxmlformats.org/officeDocument/2006/relationships" id="262" r:id="R7b07bb97cf8a41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ba00bbcbce4630" /><Relationship Type="http://schemas.openxmlformats.org/officeDocument/2006/relationships/slide" Target="/ppt/slides/slide1.xml" Id="R8de0daca48184096" /><Relationship Type="http://schemas.openxmlformats.org/officeDocument/2006/relationships/slide" Target="/ppt/slides/slide2.xml" Id="Ref3567db3314426c" /><Relationship Type="http://schemas.openxmlformats.org/officeDocument/2006/relationships/slide" Target="/ppt/slides/slide3.xml" Id="Recafe4bf48e142e8" /><Relationship Type="http://schemas.openxmlformats.org/officeDocument/2006/relationships/slide" Target="/ppt/slides/slide4.xml" Id="R8c6921e84ccc48fe" /><Relationship Type="http://schemas.openxmlformats.org/officeDocument/2006/relationships/slide" Target="/ppt/slides/slide5.xml" Id="Rbf2730be53c74304" /><Relationship Type="http://schemas.openxmlformats.org/officeDocument/2006/relationships/slide" Target="/ppt/slides/slide6.xml" Id="R4f90fe2322484eab" /><Relationship Type="http://schemas.openxmlformats.org/officeDocument/2006/relationships/slide" Target="/ppt/slides/slide7.xml" Id="R7b07bb97cf8a41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941ea92e9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c2fdbfb25439b" /><Relationship Type="http://schemas.openxmlformats.org/officeDocument/2006/relationships/theme" Target="/ppt/slideMasters/theme/theme1.xml" Id="Ra4011c9a898749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bc2fdbfb2543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44723f21246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84272252a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633381f9f4b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c72c8e76d47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64c4139cb48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8fdc5432142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982166c4745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 TORE MEKLENBORG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TORE MEKLENBORG AS ble etablert [år] og holder til i Fenstad.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20 147 376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157 989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2 049 396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3 395 461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HELIDA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 Fenstad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2170 Fenstad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90 41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joker.fenstad@ngbutikk.net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971 181 729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TORE MEKLENBORG AS</a:t>
            </a:r>
          </a:p>
        </p:txBody>
      </p:sp>
    </p:spTree>
  </p:cSld>
  <p:clrMapOvr>
    <a:masterClrMapping xmlns:a="http://schemas.openxmlformats.org/drawingml/2006/main"/>
  </p:clrMapOvr>
</p:sld>
</file>