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38c3e3f1074f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a8ad320f684fc9"/>
  </p:sldMasterIdLst>
  <p:sldIdLst>
    <p:sldId xmlns:r="http://schemas.openxmlformats.org/officeDocument/2006/relationships" id="256" r:id="R2b87a1c37111489c"/>
    <p:sldId xmlns:r="http://schemas.openxmlformats.org/officeDocument/2006/relationships" id="257" r:id="R1fadea6044734d9b"/>
    <p:sldId xmlns:r="http://schemas.openxmlformats.org/officeDocument/2006/relationships" id="258" r:id="Re0d22ab6387a4208"/>
    <p:sldId xmlns:r="http://schemas.openxmlformats.org/officeDocument/2006/relationships" id="259" r:id="Rffd36b1e07264022"/>
    <p:sldId xmlns:r="http://schemas.openxmlformats.org/officeDocument/2006/relationships" id="260" r:id="Rc4e954fc0c4d45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a8ad320f684fc9" /><Relationship Type="http://schemas.openxmlformats.org/officeDocument/2006/relationships/slide" Target="/ppt/slides/slide1.xml" Id="R2b87a1c37111489c" /><Relationship Type="http://schemas.openxmlformats.org/officeDocument/2006/relationships/slide" Target="/ppt/slides/slide2.xml" Id="R1fadea6044734d9b" /><Relationship Type="http://schemas.openxmlformats.org/officeDocument/2006/relationships/slide" Target="/ppt/slides/slide3.xml" Id="Re0d22ab6387a4208" /><Relationship Type="http://schemas.openxmlformats.org/officeDocument/2006/relationships/slide" Target="/ppt/slides/slide4.xml" Id="Rffd36b1e07264022" /><Relationship Type="http://schemas.openxmlformats.org/officeDocument/2006/relationships/slide" Target="/ppt/slides/slide5.xml" Id="Rc4e954fc0c4d45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c3b3895f274c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be4605a2104d31" /><Relationship Type="http://schemas.openxmlformats.org/officeDocument/2006/relationships/theme" Target="/ppt/slideMasters/theme/theme1.xml" Id="R08feeec3172a4b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be4605a2104d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d66542ee4343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a608271f14e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1e3d8a6a214b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11fa253c040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494071547840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ULVIK HERAD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ULVIK HERAD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ULVIK HERAD ble etablert [år] og holder til i Ulvik.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ULVIK HERAD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ULVIK HERAD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ULVIK HERAD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Skeiesvegen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5730 Ulvik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 52 70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post@ulvik.kommune.no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www.ulvik.kommune.no/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971 159 928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ULVIK HERAD</a:t>
            </a:r>
          </a:p>
        </p:txBody>
      </p:sp>
    </p:spTree>
  </p:cSld>
  <p:clrMapOvr>
    <a:masterClrMapping xmlns:a="http://schemas.openxmlformats.org/drawingml/2006/main"/>
  </p:clrMapOvr>
</p:sld>
</file>