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df8a39ae4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c8a380b054385"/>
  </p:sldMasterIdLst>
  <p:sldIdLst>
    <p:sldId xmlns:r="http://schemas.openxmlformats.org/officeDocument/2006/relationships" id="256" r:id="R7c87567206c24dc4"/>
    <p:sldId xmlns:r="http://schemas.openxmlformats.org/officeDocument/2006/relationships" id="257" r:id="R0a21bcb9922e4a32"/>
    <p:sldId xmlns:r="http://schemas.openxmlformats.org/officeDocument/2006/relationships" id="258" r:id="R88de871dae594888"/>
    <p:sldId xmlns:r="http://schemas.openxmlformats.org/officeDocument/2006/relationships" id="259" r:id="R5e41d57487cb45ac"/>
    <p:sldId xmlns:r="http://schemas.openxmlformats.org/officeDocument/2006/relationships" id="260" r:id="Re203e0a37b114b98"/>
    <p:sldId xmlns:r="http://schemas.openxmlformats.org/officeDocument/2006/relationships" id="261" r:id="Rdc825df82a774e7c"/>
    <p:sldId xmlns:r="http://schemas.openxmlformats.org/officeDocument/2006/relationships" id="262" r:id="R215cc363ad3f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c8a380b054385" /><Relationship Type="http://schemas.openxmlformats.org/officeDocument/2006/relationships/slide" Target="/ppt/slides/slide1.xml" Id="R7c87567206c24dc4" /><Relationship Type="http://schemas.openxmlformats.org/officeDocument/2006/relationships/slide" Target="/ppt/slides/slide2.xml" Id="R0a21bcb9922e4a32" /><Relationship Type="http://schemas.openxmlformats.org/officeDocument/2006/relationships/slide" Target="/ppt/slides/slide3.xml" Id="R88de871dae594888" /><Relationship Type="http://schemas.openxmlformats.org/officeDocument/2006/relationships/slide" Target="/ppt/slides/slide4.xml" Id="R5e41d57487cb45ac" /><Relationship Type="http://schemas.openxmlformats.org/officeDocument/2006/relationships/slide" Target="/ppt/slides/slide5.xml" Id="Re203e0a37b114b98" /><Relationship Type="http://schemas.openxmlformats.org/officeDocument/2006/relationships/slide" Target="/ppt/slides/slide6.xml" Id="Rdc825df82a774e7c" /><Relationship Type="http://schemas.openxmlformats.org/officeDocument/2006/relationships/slide" Target="/ppt/slides/slide7.xml" Id="R215cc363ad3f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5c8ee1a3e46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d8de41710472e" /><Relationship Type="http://schemas.openxmlformats.org/officeDocument/2006/relationships/theme" Target="/ppt/slideMasters/theme/theme1.xml" Id="Ra97e49658f8e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d8de4171047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495a5d509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f263f9a2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a84c446a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973cf9ab9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bd2c8021b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c70df0faa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48f3e2ec0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H Bjørnstad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Bjørnstad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43 605 450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45 222 920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BJØRNSTAD WESTERN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INWESTERN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HÅKON BJØRNSTAD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e-farger@online.no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