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e91d7fbf334a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2639925016480d"/>
  </p:sldMasterIdLst>
  <p:sldIdLst>
    <p:sldId xmlns:r="http://schemas.openxmlformats.org/officeDocument/2006/relationships" id="256" r:id="R4026e2d529614e31"/>
    <p:sldId xmlns:r="http://schemas.openxmlformats.org/officeDocument/2006/relationships" id="257" r:id="Rd3cf47900d4248f7"/>
    <p:sldId xmlns:r="http://schemas.openxmlformats.org/officeDocument/2006/relationships" id="258" r:id="Raaf2945392ca4a60"/>
    <p:sldId xmlns:r="http://schemas.openxmlformats.org/officeDocument/2006/relationships" id="259" r:id="Rc486fe6ab1174f5c"/>
    <p:sldId xmlns:r="http://schemas.openxmlformats.org/officeDocument/2006/relationships" id="260" r:id="R8d6f0e34a60b45de"/>
    <p:sldId xmlns:r="http://schemas.openxmlformats.org/officeDocument/2006/relationships" id="261" r:id="R37ebca330c0f4cbe"/>
    <p:sldId xmlns:r="http://schemas.openxmlformats.org/officeDocument/2006/relationships" id="262" r:id="R087fd2f4a0e24f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2639925016480d" /><Relationship Type="http://schemas.openxmlformats.org/officeDocument/2006/relationships/slide" Target="/ppt/slides/slide1.xml" Id="R4026e2d529614e31" /><Relationship Type="http://schemas.openxmlformats.org/officeDocument/2006/relationships/slide" Target="/ppt/slides/slide2.xml" Id="Rd3cf47900d4248f7" /><Relationship Type="http://schemas.openxmlformats.org/officeDocument/2006/relationships/slide" Target="/ppt/slides/slide3.xml" Id="Raaf2945392ca4a60" /><Relationship Type="http://schemas.openxmlformats.org/officeDocument/2006/relationships/slide" Target="/ppt/slides/slide4.xml" Id="Rc486fe6ab1174f5c" /><Relationship Type="http://schemas.openxmlformats.org/officeDocument/2006/relationships/slide" Target="/ppt/slides/slide5.xml" Id="R8d6f0e34a60b45de" /><Relationship Type="http://schemas.openxmlformats.org/officeDocument/2006/relationships/slide" Target="/ppt/slides/slide6.xml" Id="R37ebca330c0f4cbe" /><Relationship Type="http://schemas.openxmlformats.org/officeDocument/2006/relationships/slide" Target="/ppt/slides/slide7.xml" Id="R087fd2f4a0e24f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f5e6b63ae140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5b1d7f30e4628" /><Relationship Type="http://schemas.openxmlformats.org/officeDocument/2006/relationships/theme" Target="/ppt/slideMasters/theme/theme1.xml" Id="R5fbac960a6b940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15b1d7f30e46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a3914c1be47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c586f2062440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970aa530f49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e7ea735d74e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a0624da49741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1d5bbb75d44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ee6bb619649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NORDBOHUS VOLDA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NORDBOHUS VOLDA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−187 654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2 176 673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2 181 117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BISEP HOLDING AS  –  26,8 %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OLE VASSBOTN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TOVE MEK EIDSET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SINDRE MYKLEBUST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HANDVERKSPARTNER AS  –  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HOGGEN  –  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Snippa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6100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06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971 154 608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NORDBOHUS VOLDA AS</a:t>
            </a:r>
          </a:p>
        </p:txBody>
      </p:sp>
    </p:spTree>
  </p:cSld>
  <p:clrMapOvr>
    <a:masterClrMapping xmlns:a="http://schemas.openxmlformats.org/drawingml/2006/main"/>
  </p:clrMapOvr>
</p:sld>
</file>