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a250dea4e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e05f645a14e5e"/>
  </p:sldMasterIdLst>
  <p:sldIdLst>
    <p:sldId xmlns:r="http://schemas.openxmlformats.org/officeDocument/2006/relationships" id="256" r:id="Ra4d3a8bf8f0f4576"/>
    <p:sldId xmlns:r="http://schemas.openxmlformats.org/officeDocument/2006/relationships" id="257" r:id="R763c6208531d4f22"/>
    <p:sldId xmlns:r="http://schemas.openxmlformats.org/officeDocument/2006/relationships" id="258" r:id="Rda9ac5820efc4bd8"/>
    <p:sldId xmlns:r="http://schemas.openxmlformats.org/officeDocument/2006/relationships" id="259" r:id="Rb1153f0ccf2d4e7d"/>
    <p:sldId xmlns:r="http://schemas.openxmlformats.org/officeDocument/2006/relationships" id="260" r:id="Rc898749ee30f44df"/>
    <p:sldId xmlns:r="http://schemas.openxmlformats.org/officeDocument/2006/relationships" id="261" r:id="Ra5711f33c5564f6c"/>
    <p:sldId xmlns:r="http://schemas.openxmlformats.org/officeDocument/2006/relationships" id="262" r:id="R8f9b1fee6ed9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e05f645a14e5e" /><Relationship Type="http://schemas.openxmlformats.org/officeDocument/2006/relationships/slide" Target="/ppt/slides/slide1.xml" Id="Ra4d3a8bf8f0f4576" /><Relationship Type="http://schemas.openxmlformats.org/officeDocument/2006/relationships/slide" Target="/ppt/slides/slide2.xml" Id="R763c6208531d4f22" /><Relationship Type="http://schemas.openxmlformats.org/officeDocument/2006/relationships/slide" Target="/ppt/slides/slide3.xml" Id="Rda9ac5820efc4bd8" /><Relationship Type="http://schemas.openxmlformats.org/officeDocument/2006/relationships/slide" Target="/ppt/slides/slide4.xml" Id="Rb1153f0ccf2d4e7d" /><Relationship Type="http://schemas.openxmlformats.org/officeDocument/2006/relationships/slide" Target="/ppt/slides/slide5.xml" Id="Rc898749ee30f44df" /><Relationship Type="http://schemas.openxmlformats.org/officeDocument/2006/relationships/slide" Target="/ppt/slides/slide6.xml" Id="Ra5711f33c5564f6c" /><Relationship Type="http://schemas.openxmlformats.org/officeDocument/2006/relationships/slide" Target="/ppt/slides/slide7.xml" Id="R8f9b1fee6ed9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2fac5a6d3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54ec148b4744" /><Relationship Type="http://schemas.openxmlformats.org/officeDocument/2006/relationships/theme" Target="/ppt/slideMasters/theme/theme1.xml" Id="R2ca4a19eb73d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e54ec148b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86bb423a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5f048c992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f43a09c4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4c124f51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0cb1cdce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ae616a1f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fc7ee795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