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e224e8d95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612440fdf479d"/>
  </p:sldMasterIdLst>
  <p:sldIdLst>
    <p:sldId xmlns:r="http://schemas.openxmlformats.org/officeDocument/2006/relationships" id="256" r:id="R3c080ae66224418d"/>
    <p:sldId xmlns:r="http://schemas.openxmlformats.org/officeDocument/2006/relationships" id="257" r:id="Rf5abb462885745e6"/>
    <p:sldId xmlns:r="http://schemas.openxmlformats.org/officeDocument/2006/relationships" id="258" r:id="Rab3f3af53bf74f3e"/>
    <p:sldId xmlns:r="http://schemas.openxmlformats.org/officeDocument/2006/relationships" id="259" r:id="Rb80bddca925b4b35"/>
    <p:sldId xmlns:r="http://schemas.openxmlformats.org/officeDocument/2006/relationships" id="260" r:id="R3cf0edb0e8ca402d"/>
    <p:sldId xmlns:r="http://schemas.openxmlformats.org/officeDocument/2006/relationships" id="261" r:id="R8b5ab31d1fb7417b"/>
    <p:sldId xmlns:r="http://schemas.openxmlformats.org/officeDocument/2006/relationships" id="262" r:id="R2b9d2c3c946e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612440fdf479d" /><Relationship Type="http://schemas.openxmlformats.org/officeDocument/2006/relationships/slide" Target="/ppt/slides/slide1.xml" Id="R3c080ae66224418d" /><Relationship Type="http://schemas.openxmlformats.org/officeDocument/2006/relationships/slide" Target="/ppt/slides/slide2.xml" Id="Rf5abb462885745e6" /><Relationship Type="http://schemas.openxmlformats.org/officeDocument/2006/relationships/slide" Target="/ppt/slides/slide3.xml" Id="Rab3f3af53bf74f3e" /><Relationship Type="http://schemas.openxmlformats.org/officeDocument/2006/relationships/slide" Target="/ppt/slides/slide4.xml" Id="Rb80bddca925b4b35" /><Relationship Type="http://schemas.openxmlformats.org/officeDocument/2006/relationships/slide" Target="/ppt/slides/slide5.xml" Id="R3cf0edb0e8ca402d" /><Relationship Type="http://schemas.openxmlformats.org/officeDocument/2006/relationships/slide" Target="/ppt/slides/slide6.xml" Id="R8b5ab31d1fb7417b" /><Relationship Type="http://schemas.openxmlformats.org/officeDocument/2006/relationships/slide" Target="/ppt/slides/slide7.xml" Id="R2b9d2c3c946e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1e88b0ecb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ad63232c4479" /><Relationship Type="http://schemas.openxmlformats.org/officeDocument/2006/relationships/theme" Target="/ppt/slideMasters/theme/theme1.xml" Id="R38b15e756f30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bad63232c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812a55103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07830fcc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9959de91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071cecbd9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95af9511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effafbe4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3d2254a4d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15 173 371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ANDRESEN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NORDSLETTEN ENGESET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GRØNNINGSÆTER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Øyratun, Elling O. Wallbøes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70273930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