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383d757a5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3671d9ce024e57"/>
  </p:sldMasterIdLst>
  <p:sldIdLst>
    <p:sldId xmlns:r="http://schemas.openxmlformats.org/officeDocument/2006/relationships" id="256" r:id="Rc15fd3a931ad456c"/>
    <p:sldId xmlns:r="http://schemas.openxmlformats.org/officeDocument/2006/relationships" id="257" r:id="R244b74068772496d"/>
    <p:sldId xmlns:r="http://schemas.openxmlformats.org/officeDocument/2006/relationships" id="258" r:id="Rad39ca73ebbe42ec"/>
    <p:sldId xmlns:r="http://schemas.openxmlformats.org/officeDocument/2006/relationships" id="259" r:id="R9bbb744a90bb40f3"/>
    <p:sldId xmlns:r="http://schemas.openxmlformats.org/officeDocument/2006/relationships" id="260" r:id="R8d4365223cb14eae"/>
    <p:sldId xmlns:r="http://schemas.openxmlformats.org/officeDocument/2006/relationships" id="261" r:id="Re2cc4c2b5fb44a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671d9ce024e57" /><Relationship Type="http://schemas.openxmlformats.org/officeDocument/2006/relationships/slide" Target="/ppt/slides/slide1.xml" Id="Rc15fd3a931ad456c" /><Relationship Type="http://schemas.openxmlformats.org/officeDocument/2006/relationships/slide" Target="/ppt/slides/slide2.xml" Id="R244b74068772496d" /><Relationship Type="http://schemas.openxmlformats.org/officeDocument/2006/relationships/slide" Target="/ppt/slides/slide3.xml" Id="Rad39ca73ebbe42ec" /><Relationship Type="http://schemas.openxmlformats.org/officeDocument/2006/relationships/slide" Target="/ppt/slides/slide4.xml" Id="R9bbb744a90bb40f3" /><Relationship Type="http://schemas.openxmlformats.org/officeDocument/2006/relationships/slide" Target="/ppt/slides/slide5.xml" Id="R8d4365223cb14eae" /><Relationship Type="http://schemas.openxmlformats.org/officeDocument/2006/relationships/slide" Target="/ppt/slides/slide6.xml" Id="Re2cc4c2b5fb44a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bf73a6dac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7d56af47e4c4e" /><Relationship Type="http://schemas.openxmlformats.org/officeDocument/2006/relationships/theme" Target="/ppt/slideMasters/theme/theme1.xml" Id="R02a7211d1029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7d56af47e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5f7345c8c47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93a0ebd34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743b44907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1921d44a9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efad18a9d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b1e0de7c7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Øyratun, Elling O. Wallbøes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70273930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