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c4a4d8346446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c44f6481444e9"/>
  </p:sldMasterIdLst>
  <p:sldIdLst>
    <p:sldId xmlns:r="http://schemas.openxmlformats.org/officeDocument/2006/relationships" id="256" r:id="Rd72b8c4f5f3b4099"/>
    <p:sldId xmlns:r="http://schemas.openxmlformats.org/officeDocument/2006/relationships" id="257" r:id="R4fcb0ebcf1194a02"/>
    <p:sldId xmlns:r="http://schemas.openxmlformats.org/officeDocument/2006/relationships" id="258" r:id="R5af8deb905af4d59"/>
    <p:sldId xmlns:r="http://schemas.openxmlformats.org/officeDocument/2006/relationships" id="259" r:id="R3c74a54dd99e4ee3"/>
    <p:sldId xmlns:r="http://schemas.openxmlformats.org/officeDocument/2006/relationships" id="260" r:id="Rcf72acd7d14c4fe2"/>
    <p:sldId xmlns:r="http://schemas.openxmlformats.org/officeDocument/2006/relationships" id="261" r:id="R0ca12b282423418d"/>
    <p:sldId xmlns:r="http://schemas.openxmlformats.org/officeDocument/2006/relationships" id="262" r:id="R7cb2d60db167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c44f6481444e9" /><Relationship Type="http://schemas.openxmlformats.org/officeDocument/2006/relationships/slide" Target="/ppt/slides/slide1.xml" Id="Rd72b8c4f5f3b4099" /><Relationship Type="http://schemas.openxmlformats.org/officeDocument/2006/relationships/slide" Target="/ppt/slides/slide2.xml" Id="R4fcb0ebcf1194a02" /><Relationship Type="http://schemas.openxmlformats.org/officeDocument/2006/relationships/slide" Target="/ppt/slides/slide3.xml" Id="R5af8deb905af4d59" /><Relationship Type="http://schemas.openxmlformats.org/officeDocument/2006/relationships/slide" Target="/ppt/slides/slide4.xml" Id="R3c74a54dd99e4ee3" /><Relationship Type="http://schemas.openxmlformats.org/officeDocument/2006/relationships/slide" Target="/ppt/slides/slide5.xml" Id="Rcf72acd7d14c4fe2" /><Relationship Type="http://schemas.openxmlformats.org/officeDocument/2006/relationships/slide" Target="/ppt/slides/slide6.xml" Id="R0ca12b282423418d" /><Relationship Type="http://schemas.openxmlformats.org/officeDocument/2006/relationships/slide" Target="/ppt/slides/slide7.xml" Id="R7cb2d60db167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fd9496dff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375499edd4bfb" /><Relationship Type="http://schemas.openxmlformats.org/officeDocument/2006/relationships/theme" Target="/ppt/slideMasters/theme/theme1.xml" Id="Rec9192e5d809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6375499edd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62d4d3fef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43e1720e844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430ab498d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74fa568a42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d2ee1f5c8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dfa82cfa6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d2924d33147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SAGFJORD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9 925 915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90 833 235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98 451 664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SCHØNING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NORSKY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SCHØNING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Workinntoppen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971 125 659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SAGFJORD AS</a:t>
            </a:r>
          </a:p>
        </p:txBody>
      </p:sp>
    </p:spTree>
  </p:cSld>
  <p:clrMapOvr>
    <a:masterClrMapping xmlns:a="http://schemas.openxmlformats.org/drawingml/2006/main"/>
  </p:clrMapOvr>
</p:sld>
</file>