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5040f1df344e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66ca0e05314b84"/>
  </p:sldMasterIdLst>
  <p:sldIdLst>
    <p:sldId xmlns:r="http://schemas.openxmlformats.org/officeDocument/2006/relationships" id="256" r:id="Re59df6956cbe42ec"/>
    <p:sldId xmlns:r="http://schemas.openxmlformats.org/officeDocument/2006/relationships" id="257" r:id="R76c20463c1924d08"/>
    <p:sldId xmlns:r="http://schemas.openxmlformats.org/officeDocument/2006/relationships" id="258" r:id="Rcb4138b777da401c"/>
    <p:sldId xmlns:r="http://schemas.openxmlformats.org/officeDocument/2006/relationships" id="259" r:id="R39d2e39b515f44df"/>
    <p:sldId xmlns:r="http://schemas.openxmlformats.org/officeDocument/2006/relationships" id="260" r:id="R678eff56cd204cd0"/>
    <p:sldId xmlns:r="http://schemas.openxmlformats.org/officeDocument/2006/relationships" id="261" r:id="R204c3621284e4f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66ca0e05314b84" /><Relationship Type="http://schemas.openxmlformats.org/officeDocument/2006/relationships/slide" Target="/ppt/slides/slide1.xml" Id="Re59df6956cbe42ec" /><Relationship Type="http://schemas.openxmlformats.org/officeDocument/2006/relationships/slide" Target="/ppt/slides/slide2.xml" Id="R76c20463c1924d08" /><Relationship Type="http://schemas.openxmlformats.org/officeDocument/2006/relationships/slide" Target="/ppt/slides/slide3.xml" Id="Rcb4138b777da401c" /><Relationship Type="http://schemas.openxmlformats.org/officeDocument/2006/relationships/slide" Target="/ppt/slides/slide4.xml" Id="R39d2e39b515f44df" /><Relationship Type="http://schemas.openxmlformats.org/officeDocument/2006/relationships/slide" Target="/ppt/slides/slide5.xml" Id="R678eff56cd204cd0" /><Relationship Type="http://schemas.openxmlformats.org/officeDocument/2006/relationships/slide" Target="/ppt/slides/slide6.xml" Id="R204c3621284e4f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d69f12709d49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07550a7564477" /><Relationship Type="http://schemas.openxmlformats.org/officeDocument/2006/relationships/theme" Target="/ppt/slideMasters/theme/theme1.xml" Id="R36af3be66a264e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407550a75644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6d3c328c645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079b594b140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03d377ece4b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5d7f19b4944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b5f03e11141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867669b3d40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MYHRENS JERNINDUSTRI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MYHRENS JERNINDUSTRI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1 014 214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−457 925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−336 950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1 153 706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1 162 082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971 124 113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