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d7cb0c6f3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06bc282284918"/>
  </p:sldMasterIdLst>
  <p:sldIdLst>
    <p:sldId xmlns:r="http://schemas.openxmlformats.org/officeDocument/2006/relationships" id="256" r:id="Rf701c5387af0499c"/>
    <p:sldId xmlns:r="http://schemas.openxmlformats.org/officeDocument/2006/relationships" id="257" r:id="R4f3588fdfa054c81"/>
    <p:sldId xmlns:r="http://schemas.openxmlformats.org/officeDocument/2006/relationships" id="258" r:id="R2952cd2d3f814dd5"/>
    <p:sldId xmlns:r="http://schemas.openxmlformats.org/officeDocument/2006/relationships" id="259" r:id="R8760e428ff8b4be2"/>
    <p:sldId xmlns:r="http://schemas.openxmlformats.org/officeDocument/2006/relationships" id="260" r:id="R4863539ce3504641"/>
    <p:sldId xmlns:r="http://schemas.openxmlformats.org/officeDocument/2006/relationships" id="261" r:id="Re10b520d9d52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06bc282284918" /><Relationship Type="http://schemas.openxmlformats.org/officeDocument/2006/relationships/slide" Target="/ppt/slides/slide1.xml" Id="Rf701c5387af0499c" /><Relationship Type="http://schemas.openxmlformats.org/officeDocument/2006/relationships/slide" Target="/ppt/slides/slide2.xml" Id="R4f3588fdfa054c81" /><Relationship Type="http://schemas.openxmlformats.org/officeDocument/2006/relationships/slide" Target="/ppt/slides/slide3.xml" Id="R2952cd2d3f814dd5" /><Relationship Type="http://schemas.openxmlformats.org/officeDocument/2006/relationships/slide" Target="/ppt/slides/slide4.xml" Id="R8760e428ff8b4be2" /><Relationship Type="http://schemas.openxmlformats.org/officeDocument/2006/relationships/slide" Target="/ppt/slides/slide5.xml" Id="R4863539ce3504641" /><Relationship Type="http://schemas.openxmlformats.org/officeDocument/2006/relationships/slide" Target="/ppt/slides/slide6.xml" Id="Re10b520d9d52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2369b8276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3ffbd9f14486" /><Relationship Type="http://schemas.openxmlformats.org/officeDocument/2006/relationships/theme" Target="/ppt/slideMasters/theme/theme1.xml" Id="Re2bc6b3709c3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03ffbd9f1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aabda0ab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592364a4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37d2d434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f43925c8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c91150b1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1cd4d561d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