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ca317ed45c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f9177d469b4886"/>
  </p:sldMasterIdLst>
  <p:sldIdLst>
    <p:sldId xmlns:r="http://schemas.openxmlformats.org/officeDocument/2006/relationships" id="256" r:id="R8e515a249b4d45d6"/>
    <p:sldId xmlns:r="http://schemas.openxmlformats.org/officeDocument/2006/relationships" id="257" r:id="Rbe49440bef5a48cc"/>
    <p:sldId xmlns:r="http://schemas.openxmlformats.org/officeDocument/2006/relationships" id="258" r:id="R09636c3634ef42de"/>
    <p:sldId xmlns:r="http://schemas.openxmlformats.org/officeDocument/2006/relationships" id="259" r:id="R4648d28002754eff"/>
    <p:sldId xmlns:r="http://schemas.openxmlformats.org/officeDocument/2006/relationships" id="260" r:id="Rc91e588c806446fd"/>
    <p:sldId xmlns:r="http://schemas.openxmlformats.org/officeDocument/2006/relationships" id="261" r:id="Ra019b7170dfb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9177d469b4886" /><Relationship Type="http://schemas.openxmlformats.org/officeDocument/2006/relationships/slide" Target="/ppt/slides/slide1.xml" Id="R8e515a249b4d45d6" /><Relationship Type="http://schemas.openxmlformats.org/officeDocument/2006/relationships/slide" Target="/ppt/slides/slide2.xml" Id="Rbe49440bef5a48cc" /><Relationship Type="http://schemas.openxmlformats.org/officeDocument/2006/relationships/slide" Target="/ppt/slides/slide3.xml" Id="R09636c3634ef42de" /><Relationship Type="http://schemas.openxmlformats.org/officeDocument/2006/relationships/slide" Target="/ppt/slides/slide4.xml" Id="R4648d28002754eff" /><Relationship Type="http://schemas.openxmlformats.org/officeDocument/2006/relationships/slide" Target="/ppt/slides/slide5.xml" Id="Rc91e588c806446fd" /><Relationship Type="http://schemas.openxmlformats.org/officeDocument/2006/relationships/slide" Target="/ppt/slides/slide6.xml" Id="Ra019b7170dfb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8e7cfac1e42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2501dda8f45a6" /><Relationship Type="http://schemas.openxmlformats.org/officeDocument/2006/relationships/theme" Target="/ppt/slideMasters/theme/theme1.xml" Id="R987ced3f3353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2501dda8f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a50112009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24371c64a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def8304a8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674d7e983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a37a7a3ed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81d555fe6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NÆRINGS- OG NYTELSESMIDDELARBEIDERFORBUND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29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971 103 647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