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9c2683ab0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40f4eb6564bd3"/>
  </p:sldMasterIdLst>
  <p:sldIdLst>
    <p:sldId xmlns:r="http://schemas.openxmlformats.org/officeDocument/2006/relationships" id="256" r:id="Rd6cc51ac3ee9449f"/>
    <p:sldId xmlns:r="http://schemas.openxmlformats.org/officeDocument/2006/relationships" id="257" r:id="Raa0579e9a34b4e14"/>
    <p:sldId xmlns:r="http://schemas.openxmlformats.org/officeDocument/2006/relationships" id="258" r:id="R00a2649588344926"/>
    <p:sldId xmlns:r="http://schemas.openxmlformats.org/officeDocument/2006/relationships" id="259" r:id="R02dc8c9b8cfe45a0"/>
    <p:sldId xmlns:r="http://schemas.openxmlformats.org/officeDocument/2006/relationships" id="260" r:id="Rdc26aabf7d634e80"/>
    <p:sldId xmlns:r="http://schemas.openxmlformats.org/officeDocument/2006/relationships" id="261" r:id="R5f8b18965e3348d2"/>
    <p:sldId xmlns:r="http://schemas.openxmlformats.org/officeDocument/2006/relationships" id="262" r:id="R9319a3c7b6774b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40f4eb6564bd3" /><Relationship Type="http://schemas.openxmlformats.org/officeDocument/2006/relationships/slide" Target="/ppt/slides/slide1.xml" Id="Rd6cc51ac3ee9449f" /><Relationship Type="http://schemas.openxmlformats.org/officeDocument/2006/relationships/slide" Target="/ppt/slides/slide2.xml" Id="Raa0579e9a34b4e14" /><Relationship Type="http://schemas.openxmlformats.org/officeDocument/2006/relationships/slide" Target="/ppt/slides/slide3.xml" Id="R00a2649588344926" /><Relationship Type="http://schemas.openxmlformats.org/officeDocument/2006/relationships/slide" Target="/ppt/slides/slide4.xml" Id="R02dc8c9b8cfe45a0" /><Relationship Type="http://schemas.openxmlformats.org/officeDocument/2006/relationships/slide" Target="/ppt/slides/slide5.xml" Id="Rdc26aabf7d634e80" /><Relationship Type="http://schemas.openxmlformats.org/officeDocument/2006/relationships/slide" Target="/ppt/slides/slide6.xml" Id="R5f8b18965e3348d2" /><Relationship Type="http://schemas.openxmlformats.org/officeDocument/2006/relationships/slide" Target="/ppt/slides/slide7.xml" Id="R9319a3c7b6774b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6164744a8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81be5a632490d" /><Relationship Type="http://schemas.openxmlformats.org/officeDocument/2006/relationships/theme" Target="/ppt/slideMasters/theme/theme1.xml" Id="Rc3bf113d440a4e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81be5a63249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6a769add0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6716eac8f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fd081c63a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f475f19743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726645c5a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e04603ce145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4aea2471a4b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13 490 242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RYLAND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971 098 422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ETON AS</a:t>
            </a:r>
          </a:p>
        </p:txBody>
      </p:sp>
    </p:spTree>
  </p:cSld>
  <p:clrMapOvr>
    <a:masterClrMapping xmlns:a="http://schemas.openxmlformats.org/drawingml/2006/main"/>
  </p:clrMapOvr>
</p:sld>
</file>