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2ab21e2e0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804c5b9064559"/>
  </p:sldMasterIdLst>
  <p:sldIdLst>
    <p:sldId xmlns:r="http://schemas.openxmlformats.org/officeDocument/2006/relationships" id="256" r:id="R2f457a36405242cb"/>
    <p:sldId xmlns:r="http://schemas.openxmlformats.org/officeDocument/2006/relationships" id="257" r:id="R0ec7b2282e1c4107"/>
    <p:sldId xmlns:r="http://schemas.openxmlformats.org/officeDocument/2006/relationships" id="258" r:id="R94c777308a584d1f"/>
    <p:sldId xmlns:r="http://schemas.openxmlformats.org/officeDocument/2006/relationships" id="259" r:id="R752c02d967cc4cd9"/>
    <p:sldId xmlns:r="http://schemas.openxmlformats.org/officeDocument/2006/relationships" id="260" r:id="R94eceb10be104ff3"/>
    <p:sldId xmlns:r="http://schemas.openxmlformats.org/officeDocument/2006/relationships" id="261" r:id="Rf8848fa36f70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804c5b9064559" /><Relationship Type="http://schemas.openxmlformats.org/officeDocument/2006/relationships/slide" Target="/ppt/slides/slide1.xml" Id="R2f457a36405242cb" /><Relationship Type="http://schemas.openxmlformats.org/officeDocument/2006/relationships/slide" Target="/ppt/slides/slide2.xml" Id="R0ec7b2282e1c4107" /><Relationship Type="http://schemas.openxmlformats.org/officeDocument/2006/relationships/slide" Target="/ppt/slides/slide3.xml" Id="R94c777308a584d1f" /><Relationship Type="http://schemas.openxmlformats.org/officeDocument/2006/relationships/slide" Target="/ppt/slides/slide4.xml" Id="R752c02d967cc4cd9" /><Relationship Type="http://schemas.openxmlformats.org/officeDocument/2006/relationships/slide" Target="/ppt/slides/slide5.xml" Id="R94eceb10be104ff3" /><Relationship Type="http://schemas.openxmlformats.org/officeDocument/2006/relationships/slide" Target="/ppt/slides/slide6.xml" Id="Rf8848fa36f70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2226278c4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132e5f8ee4513" /><Relationship Type="http://schemas.openxmlformats.org/officeDocument/2006/relationships/theme" Target="/ppt/slideMasters/theme/theme1.xml" Id="R5afc74e8f32b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132e5f8ee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61384142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af3a2595f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8737dd61f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d8433b3d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3d8b1fbc4f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94470e13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